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2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493FA-C4D4-45CC-AC9F-84A444BEBF64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E9141-2F75-47B7-9AE6-BACDC2324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49B86-2770-483C-B5ED-EC9665063C1D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F8B17-4B4D-4E6B-978B-F9E51CC0F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F87FD-CA5D-4A82-92AF-283981D3D77E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3E556-36A8-475F-A3CC-6808057BE6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40552-F1B7-497A-A840-CA886DB74E96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87122-3B64-4D2D-96CB-3ABFEE089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37D20-5CBF-4B98-8C48-D6283EC515CD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7881B-EE9D-4343-9733-E8D38DF4D5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C2908-AD8E-4874-B2A5-0FE3529C396F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F7665-F9D9-4DD1-AAD3-D5DEB7E95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5C888-6CC1-4B94-8DDB-91100C39214F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C778C-44BE-4EEE-B23A-76C68B2D2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A2D48-7AB1-4078-82D9-7011DE79E675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C53B9-EA17-4364-AC95-8F77B2EB6B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68360-F3D0-4997-997B-2ED126F69E1B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61040-4CF0-43B5-B96A-5309A4049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92E00-E05D-44F8-8AAE-B24D462171B9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D411E-CEB0-4994-B20B-38A5CF659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6A605-27C6-4FFF-B04C-480D6D0136CF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6B396-E043-4340-B7C9-D9E7BEBE8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AD16A5-6C0B-4EAA-88A2-F0636CACFC00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AEEED6-1D61-443C-B1DD-7D1555F31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Капля 7"/>
          <p:cNvSpPr/>
          <p:nvPr/>
        </p:nvSpPr>
        <p:spPr>
          <a:xfrm rot="16200000">
            <a:off x="1165312" y="-1057808"/>
            <a:ext cx="6597352" cy="8712968"/>
          </a:xfrm>
          <a:prstGeom prst="teardrop">
            <a:avLst/>
          </a:prstGeom>
          <a:solidFill>
            <a:schemeClr val="accent3">
              <a:lumMod val="40000"/>
              <a:lumOff val="60000"/>
            </a:schemeClr>
          </a:solidFill>
          <a:ln w="215900" cmpd="thickThin">
            <a:solidFill>
              <a:srgbClr val="006600"/>
            </a:solidFill>
            <a:prstDash val="soli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5" name="Рисунок 8" descr="69415843_04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4581525"/>
            <a:ext cx="1862138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Рисунок 9" descr="69415810_03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92950" y="4365625"/>
            <a:ext cx="2051050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5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850" y="0"/>
            <a:ext cx="183515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96752"/>
            <a:ext cx="741682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latin typeface="Monotype Corsiva" pitchFamily="66" charset="0"/>
              </a:rPr>
              <a:t>«Социоигровая</a:t>
            </a:r>
            <a:endParaRPr lang="ru-RU" sz="6000" b="1" dirty="0" smtClean="0">
              <a:ln w="10541" cmpd="sng">
                <a:solidFill>
                  <a:schemeClr val="bg1"/>
                </a:solidFill>
                <a:prstDash val="solid"/>
              </a:ln>
              <a:solidFill>
                <a:srgbClr val="006600"/>
              </a:solidFill>
              <a:latin typeface="Monotype Corsiva" pitchFamily="66" charset="0"/>
            </a:endParaRPr>
          </a:p>
          <a:p>
            <a:pPr algn="ctr">
              <a:defRPr/>
            </a:pPr>
            <a:r>
              <a:rPr lang="ru-RU" sz="60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latin typeface="Monotype Corsiva" pitchFamily="66" charset="0"/>
              </a:rPr>
              <a:t>технология в </a:t>
            </a:r>
            <a:r>
              <a:rPr lang="ru-RU" sz="60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006600"/>
                </a:solidFill>
                <a:latin typeface="Monotype Corsiva" pitchFamily="66" charset="0"/>
              </a:rPr>
              <a:t>ДОУ»</a:t>
            </a:r>
            <a:endParaRPr lang="ru-RU" sz="6000" b="1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0066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4882554"/>
          </a:xfrm>
        </p:spPr>
        <p:txBody>
          <a:bodyPr/>
          <a:lstStyle/>
          <a:p>
            <a:r>
              <a:rPr lang="ru-RU" dirty="0" smtClean="0">
                <a:solidFill>
                  <a:srgbClr val="006600"/>
                </a:solidFill>
                <a:latin typeface="Monotype Corsiva" pitchFamily="66" charset="0"/>
              </a:rPr>
              <a:t> </a:t>
            </a:r>
            <a:r>
              <a:rPr lang="ru-RU" dirty="0" smtClean="0">
                <a:solidFill>
                  <a:srgbClr val="006600"/>
                </a:solidFill>
                <a:latin typeface="Monotype Corsiva" pitchFamily="66" charset="0"/>
              </a:rPr>
              <a:t>«Работа в парах»</a:t>
            </a: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</a:br>
            <a:endParaRPr lang="ru-RU" sz="36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520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4882554"/>
          </a:xfrm>
        </p:spPr>
        <p:txBody>
          <a:bodyPr/>
          <a:lstStyle/>
          <a:p>
            <a:r>
              <a:rPr lang="ru-RU" dirty="0" smtClean="0">
                <a:solidFill>
                  <a:srgbClr val="006600"/>
                </a:solidFill>
                <a:latin typeface="Monotype Corsiva" pitchFamily="66" charset="0"/>
              </a:rPr>
              <a:t> </a:t>
            </a:r>
            <a:r>
              <a:rPr lang="ru-RU" dirty="0" smtClean="0">
                <a:solidFill>
                  <a:srgbClr val="006600"/>
                </a:solidFill>
                <a:latin typeface="Monotype Corsiva" pitchFamily="66" charset="0"/>
              </a:rPr>
              <a:t>«Взаимодействие со сверстниками»</a:t>
            </a: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</a:br>
            <a:endParaRPr lang="ru-RU" sz="36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639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4882554"/>
          </a:xfrm>
        </p:spPr>
        <p:txBody>
          <a:bodyPr/>
          <a:lstStyle/>
          <a:p>
            <a:r>
              <a:rPr lang="ru-RU" dirty="0" smtClean="0">
                <a:solidFill>
                  <a:srgbClr val="006600"/>
                </a:solidFill>
                <a:latin typeface="Monotype Corsiva" pitchFamily="66" charset="0"/>
              </a:rPr>
              <a:t>«Шапка  «Вопросов и ответов»</a:t>
            </a: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</a:br>
            <a:endParaRPr lang="ru-RU" sz="36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042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7643192" cy="2592288"/>
          </a:xfrm>
        </p:spPr>
        <p:txBody>
          <a:bodyPr/>
          <a:lstStyle/>
          <a:p>
            <a:r>
              <a:rPr lang="ru-RU" sz="6000" dirty="0" smtClean="0">
                <a:solidFill>
                  <a:srgbClr val="006600"/>
                </a:solidFill>
                <a:latin typeface="Monotype Corsiva" pitchFamily="66" charset="0"/>
              </a:rPr>
              <a:t>Спасибо за внимание!</a:t>
            </a:r>
            <a:endParaRPr lang="ru-RU" sz="6000" dirty="0">
              <a:solidFill>
                <a:srgbClr val="0066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413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067128" cy="3600400"/>
          </a:xfrm>
        </p:spPr>
        <p:txBody>
          <a:bodyPr/>
          <a:lstStyle/>
          <a:p>
            <a:r>
              <a:rPr lang="ru-RU" dirty="0" smtClean="0">
                <a:solidFill>
                  <a:srgbClr val="006600"/>
                </a:solidFill>
                <a:latin typeface="Monotype Corsiva" pitchFamily="66" charset="0"/>
              </a:rPr>
              <a:t>Авторы технологии: </a:t>
            </a:r>
            <a:br>
              <a:rPr lang="ru-RU" dirty="0" smtClean="0">
                <a:solidFill>
                  <a:srgbClr val="0066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006600"/>
                </a:solidFill>
                <a:latin typeface="Monotype Corsiva" pitchFamily="66" charset="0"/>
              </a:rPr>
              <a:t>педагоги новаторы – Вячеслав Михайлович </a:t>
            </a:r>
            <a:r>
              <a:rPr lang="ru-RU" dirty="0" err="1" smtClean="0">
                <a:solidFill>
                  <a:srgbClr val="006600"/>
                </a:solidFill>
                <a:latin typeface="Monotype Corsiva" pitchFamily="66" charset="0"/>
              </a:rPr>
              <a:t>Букатов</a:t>
            </a:r>
            <a:r>
              <a:rPr lang="ru-RU" dirty="0" smtClean="0">
                <a:solidFill>
                  <a:srgbClr val="006600"/>
                </a:solidFill>
                <a:latin typeface="Monotype Corsiva" pitchFamily="66" charset="0"/>
              </a:rPr>
              <a:t>, Андрей Петрович Ершов.</a:t>
            </a:r>
            <a:endParaRPr lang="ru-RU" dirty="0">
              <a:solidFill>
                <a:srgbClr val="0066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7571184" cy="3489251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000" dirty="0" smtClean="0">
                <a:solidFill>
                  <a:srgbClr val="7030A0"/>
                </a:solidFill>
                <a:latin typeface="Monotype Corsiva" pitchFamily="66" charset="0"/>
              </a:rPr>
              <a:t>www.openlesson.</a:t>
            </a:r>
            <a:endParaRPr lang="ru-RU" sz="6000" dirty="0" smtClean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403350" y="188640"/>
            <a:ext cx="4979988" cy="2448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Интернет-ресурс: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403350" y="188640"/>
            <a:ext cx="4979988" cy="2448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6000" dirty="0" smtClean="0">
              <a:solidFill>
                <a:srgbClr val="006600"/>
              </a:solidFill>
              <a:latin typeface="Monotype Corsiva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6000" dirty="0">
              <a:solidFill>
                <a:srgbClr val="006600"/>
              </a:solidFill>
              <a:latin typeface="Monotype Corsiva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6000" dirty="0" smtClean="0">
              <a:solidFill>
                <a:srgbClr val="006600"/>
              </a:solidFill>
              <a:latin typeface="Monotype Corsiva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6000" dirty="0" smtClean="0">
                <a:solidFill>
                  <a:srgbClr val="006600"/>
                </a:solidFill>
                <a:latin typeface="Monotype Corsiva" pitchFamily="66" charset="0"/>
                <a:ea typeface="+mj-ea"/>
                <a:cs typeface="+mj-cs"/>
              </a:rPr>
              <a:t>«Волшебная палочка»</a:t>
            </a:r>
            <a:endParaRPr kumimoji="0" lang="ru-RU" sz="6000" b="0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5137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4882554"/>
          </a:xfrm>
        </p:spPr>
        <p:txBody>
          <a:bodyPr/>
          <a:lstStyle/>
          <a:p>
            <a:r>
              <a:rPr lang="ru-RU" dirty="0" smtClean="0">
                <a:solidFill>
                  <a:srgbClr val="006600"/>
                </a:solidFill>
                <a:latin typeface="Monotype Corsiva" pitchFamily="66" charset="0"/>
              </a:rPr>
              <a:t>Три золотые правила </a:t>
            </a:r>
            <a:r>
              <a:rPr lang="ru-RU" dirty="0" err="1" smtClean="0">
                <a:solidFill>
                  <a:srgbClr val="006600"/>
                </a:solidFill>
                <a:latin typeface="Monotype Corsiva" pitchFamily="66" charset="0"/>
              </a:rPr>
              <a:t>социоигровой</a:t>
            </a:r>
            <a:r>
              <a:rPr lang="ru-RU" dirty="0" smtClean="0">
                <a:solidFill>
                  <a:srgbClr val="006600"/>
                </a:solidFill>
                <a:latin typeface="Monotype Corsiva" pitchFamily="66" charset="0"/>
              </a:rPr>
              <a:t> технологии:</a:t>
            </a:r>
            <a:br>
              <a:rPr lang="ru-RU" dirty="0" smtClean="0">
                <a:solidFill>
                  <a:srgbClr val="006600"/>
                </a:solidFill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>1</a:t>
            </a: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>. Двигательная активность обучаемых;</a:t>
            </a:r>
            <a:b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>2. </a:t>
            </a:r>
            <a: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  <a:t>С</a:t>
            </a: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>мена  </a:t>
            </a:r>
            <a:r>
              <a:rPr lang="ru-RU" sz="3600" dirty="0" err="1" smtClean="0">
                <a:solidFill>
                  <a:srgbClr val="7030A0"/>
                </a:solidFill>
                <a:latin typeface="Monotype Corsiva" pitchFamily="66" charset="0"/>
              </a:rPr>
              <a:t>мезасцен</a:t>
            </a: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> и ролей в ходе деятельности;</a:t>
            </a:r>
            <a:b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>3. Работа в малых группах.</a:t>
            </a:r>
            <a:b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</a:br>
            <a:endParaRPr lang="ru-RU" sz="36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4882554"/>
          </a:xfrm>
        </p:spPr>
        <p:txBody>
          <a:bodyPr/>
          <a:lstStyle/>
          <a:p>
            <a:r>
              <a:rPr lang="ru-RU" dirty="0" smtClean="0">
                <a:solidFill>
                  <a:srgbClr val="006600"/>
                </a:solidFill>
                <a:latin typeface="Monotype Corsiva" pitchFamily="66" charset="0"/>
              </a:rPr>
              <a:t> </a:t>
            </a:r>
            <a:r>
              <a:rPr lang="ru-RU" dirty="0" smtClean="0">
                <a:solidFill>
                  <a:srgbClr val="006600"/>
                </a:solidFill>
                <a:latin typeface="Monotype Corsiva" pitchFamily="66" charset="0"/>
              </a:rPr>
              <a:t>«Видимо невидимо»</a:t>
            </a: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</a:br>
            <a:endParaRPr lang="ru-RU" sz="36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234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4882554"/>
          </a:xfrm>
        </p:spPr>
        <p:txBody>
          <a:bodyPr/>
          <a:lstStyle/>
          <a:p>
            <a:r>
              <a:rPr lang="ru-RU" dirty="0" smtClean="0">
                <a:solidFill>
                  <a:srgbClr val="006600"/>
                </a:solidFill>
                <a:latin typeface="Monotype Corsiva" pitchFamily="66" charset="0"/>
              </a:rPr>
              <a:t> </a:t>
            </a:r>
            <a:r>
              <a:rPr lang="ru-RU" dirty="0" smtClean="0">
                <a:solidFill>
                  <a:srgbClr val="006600"/>
                </a:solidFill>
                <a:latin typeface="Monotype Corsiva" pitchFamily="66" charset="0"/>
              </a:rPr>
              <a:t>«Оживление»</a:t>
            </a: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</a:br>
            <a:endParaRPr lang="ru-RU" sz="36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289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4882554"/>
          </a:xfrm>
        </p:spPr>
        <p:txBody>
          <a:bodyPr/>
          <a:lstStyle/>
          <a:p>
            <a:r>
              <a:rPr lang="ru-RU" dirty="0" smtClean="0">
                <a:solidFill>
                  <a:srgbClr val="006600"/>
                </a:solidFill>
                <a:latin typeface="Monotype Corsiva" pitchFamily="66" charset="0"/>
              </a:rPr>
              <a:t> </a:t>
            </a:r>
            <a:r>
              <a:rPr lang="ru-RU" dirty="0" smtClean="0">
                <a:solidFill>
                  <a:srgbClr val="006600"/>
                </a:solidFill>
                <a:latin typeface="Monotype Corsiva" pitchFamily="66" charset="0"/>
              </a:rPr>
              <a:t>«Разведчики»</a:t>
            </a: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</a:br>
            <a:endParaRPr lang="ru-RU" sz="36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508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4882554"/>
          </a:xfrm>
        </p:spPr>
        <p:txBody>
          <a:bodyPr/>
          <a:lstStyle/>
          <a:p>
            <a:r>
              <a:rPr lang="ru-RU" dirty="0" smtClean="0">
                <a:solidFill>
                  <a:srgbClr val="006600"/>
                </a:solidFill>
                <a:latin typeface="Monotype Corsiva" pitchFamily="66" charset="0"/>
              </a:rPr>
              <a:t> </a:t>
            </a:r>
            <a:r>
              <a:rPr lang="ru-RU" dirty="0" smtClean="0">
                <a:solidFill>
                  <a:srgbClr val="006600"/>
                </a:solidFill>
                <a:latin typeface="Monotype Corsiva" pitchFamily="66" charset="0"/>
              </a:rPr>
              <a:t>«Самостоятельная подготовка рабочего места»</a:t>
            </a: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</a:br>
            <a:endParaRPr lang="ru-RU" sz="36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523722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тация социоигровая технолог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презетация социоигровая технология</Template>
  <TotalTime>15</TotalTime>
  <Words>66</Words>
  <Application>Microsoft Office PowerPoint</Application>
  <PresentationFormat>Экран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презетация социоигровая технология</vt:lpstr>
      <vt:lpstr>Презентация PowerPoint</vt:lpstr>
      <vt:lpstr>Авторы технологии:  педагоги новаторы – Вячеслав Михайлович Букатов, Андрей Петрович Ершов.</vt:lpstr>
      <vt:lpstr>Презентация PowerPoint</vt:lpstr>
      <vt:lpstr>Презентация PowerPoint</vt:lpstr>
      <vt:lpstr>Три золотые правила социоигровой технологии: 1. Двигательная активность обучаемых; 2. Смена  мезасцен и ролей в ходе деятельности; 3. Работа в малых группах. </vt:lpstr>
      <vt:lpstr> «Видимо невидимо» </vt:lpstr>
      <vt:lpstr> «Оживление» </vt:lpstr>
      <vt:lpstr> «Разведчики» </vt:lpstr>
      <vt:lpstr> «Самостоятельная подготовка рабочего места» </vt:lpstr>
      <vt:lpstr> «Работа в парах» </vt:lpstr>
      <vt:lpstr> «Взаимодействие со сверстниками» </vt:lpstr>
      <vt:lpstr>«Шапка  «Вопросов и ответов»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Анастасия</cp:lastModifiedBy>
  <cp:revision>3</cp:revision>
  <dcterms:created xsi:type="dcterms:W3CDTF">2016-01-25T14:14:18Z</dcterms:created>
  <dcterms:modified xsi:type="dcterms:W3CDTF">2016-01-30T16:39:39Z</dcterms:modified>
</cp:coreProperties>
</file>