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06/relationships/vbaProject" Target="vbaProject.bin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3381593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14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D31D8-0F6A-408D-933F-5A3D88DC0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D8D78-2F92-4AF8-83A6-EEC04C7E4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F3567-D531-4D31-9983-289BB078DE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23BF5-99FA-4B74-A261-FB3522D110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ABA2F-A337-4282-89A7-E14DB87FCE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88360-5AB0-49D7-8250-32B116AA75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BCBF7-3039-48DA-81A4-CD9981FE5A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6B407-BE99-460C-AADE-56E50FF40C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6BD1B-DFA4-4A1F-8186-45D186975C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46B9F-FAE5-40F3-902F-0C865F0003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9B412-2D68-467C-A50D-1A7CE9ED0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65913-60A5-4369-8074-139B7B5F16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E49EC9E-C13E-458A-AE6D-8CFA5276BD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image" Target="../media/image8.wmf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12" Type="http://schemas.openxmlformats.org/officeDocument/2006/relationships/image" Target="../media/image7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notesSlide" Target="../notesSlides/notesSlide2.xml"/><Relationship Id="rId5" Type="http://schemas.openxmlformats.org/officeDocument/2006/relationships/control" Target="../activeX/activeX4.xml"/><Relationship Id="rId15" Type="http://schemas.openxmlformats.org/officeDocument/2006/relationships/image" Target="../media/image10.wmf"/><Relationship Id="rId10" Type="http://schemas.openxmlformats.org/officeDocument/2006/relationships/slideLayout" Target="../slideLayouts/slideLayout2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57166"/>
            <a:ext cx="7772400" cy="1928827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b="1" i="1" dirty="0" smtClean="0"/>
              <a:t>Писатели – детям.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500298" y="5143512"/>
            <a:ext cx="6286544" cy="1214446"/>
          </a:xfrm>
          <a:solidFill>
            <a:schemeClr val="accent1"/>
          </a:solidFill>
        </p:spPr>
        <p:txBody>
          <a:bodyPr lIns="0" tIns="0" rIns="0" bIns="0" anchor="ctr"/>
          <a:lstStyle/>
          <a:p>
            <a:pPr marL="0" indent="0" algn="ctr" eaLnBrk="1" hangingPunct="1">
              <a:buFont typeface="Times New Roman" pitchFamily="16" charset="0"/>
              <a:buNone/>
            </a:pPr>
            <a:r>
              <a:rPr lang="ru-RU" b="1" i="1" dirty="0" smtClean="0"/>
              <a:t>Тестовая  работа по литературному чтению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28604"/>
            <a:ext cx="8228013" cy="107157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ru-RU" sz="2400" b="1" dirty="0" smtClean="0"/>
              <a:t>Ответь на вопросы по теме «Писатели – детям». Ответы  впиши  строчными буквами.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357298"/>
            <a:ext cx="8228013" cy="4767277"/>
          </a:xfrm>
        </p:spPr>
        <p:txBody>
          <a:bodyPr lIns="0" tIns="0" rIns="0" bIns="0" anchor="ctr"/>
          <a:lstStyle/>
          <a:p>
            <a:pPr marL="0" indent="0" eaLnBrk="1" hangingPunct="1">
              <a:buFont typeface="Times New Roman" pitchFamily="16" charset="0"/>
              <a:buNone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Times New Roman" pitchFamily="16" charset="0"/>
              <a:buNone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Times New Roman" pitchFamily="16" charset="0"/>
              <a:buNone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Times New Roman" pitchFamily="16" charset="0"/>
              <a:buNone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Times New Roman" pitchFamily="16" charset="0"/>
              <a:buNone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Times New Roman" pitchFamily="16" charset="0"/>
              <a:buNone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Times New Roman" pitchFamily="16" charset="0"/>
              <a:buNone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Times New Roman" pitchFamily="16" charset="0"/>
              <a:buNone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Times New Roman" pitchFamily="16" charset="0"/>
              <a:buNone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Times New Roman" pitchFamily="16" charset="0"/>
              <a:buNone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Times New Roman" pitchFamily="16" charset="0"/>
              <a:buNone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Times New Roman" pitchFamily="16" charset="0"/>
              <a:buNone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Times New Roman" pitchFamily="16" charset="0"/>
              <a:buNone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Times New Roman" pitchFamily="16" charset="0"/>
              <a:buNone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Times New Roman" pitchFamily="16" charset="0"/>
              <a:buNone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Times New Roman" pitchFamily="16" charset="0"/>
              <a:buNone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Times New Roman" pitchFamily="16" charset="0"/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1.Кто такой Н.Носов?</a:t>
            </a:r>
          </a:p>
          <a:p>
            <a:pPr marL="0" indent="0" eaLnBrk="1" hangingPunct="1">
              <a:buFont typeface="Times New Roman" pitchFamily="16" charset="0"/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Ответ:</a:t>
            </a:r>
          </a:p>
          <a:p>
            <a:pPr marL="0" indent="0" eaLnBrk="1" hangingPunct="1">
              <a:buFont typeface="Times New Roman" pitchFamily="16" charset="0"/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2.Какое отчество было у Федоры?</a:t>
            </a:r>
          </a:p>
          <a:p>
            <a:pPr marL="0" indent="0" eaLnBrk="1" hangingPunct="1">
              <a:buFont typeface="Times New Roman" pitchFamily="16" charset="0"/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Ответ:</a:t>
            </a:r>
          </a:p>
          <a:p>
            <a:pPr marL="0" indent="0" eaLnBrk="1" hangingPunct="1">
              <a:buFont typeface="Times New Roman" pitchFamily="16" charset="0"/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3.Подбери синоним к слову «лодырь».</a:t>
            </a:r>
          </a:p>
          <a:p>
            <a:pPr marL="0" indent="0" eaLnBrk="1" hangingPunct="1">
              <a:buFont typeface="Times New Roman" pitchFamily="16" charset="0"/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Ответ:</a:t>
            </a:r>
          </a:p>
          <a:p>
            <a:pPr marL="0" indent="0" eaLnBrk="1" hangingPunct="1">
              <a:buFont typeface="Times New Roman" pitchFamily="16" charset="0"/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4. Узнай рассказ по ключевым словам: </a:t>
            </a:r>
            <a:r>
              <a:rPr lang="ru-RU" sz="2000" b="1" dirty="0" err="1" smtClean="0">
                <a:solidFill>
                  <a:schemeClr val="tx1"/>
                </a:solidFill>
              </a:rPr>
              <a:t>комод,шляпа</a:t>
            </a:r>
            <a:r>
              <a:rPr lang="ru-RU" sz="2000" b="1" dirty="0" smtClean="0">
                <a:solidFill>
                  <a:schemeClr val="tx1"/>
                </a:solidFill>
              </a:rPr>
              <a:t>, </a:t>
            </a:r>
            <a:r>
              <a:rPr lang="ru-RU" sz="2000" b="1" dirty="0" err="1" smtClean="0">
                <a:solidFill>
                  <a:schemeClr val="tx1"/>
                </a:solidFill>
              </a:rPr>
              <a:t>котёнок,кочерга</a:t>
            </a:r>
            <a:r>
              <a:rPr lang="ru-RU" sz="2000" b="1" dirty="0" smtClean="0">
                <a:solidFill>
                  <a:schemeClr val="tx1"/>
                </a:solidFill>
              </a:rPr>
              <a:t>.</a:t>
            </a:r>
          </a:p>
          <a:p>
            <a:pPr marL="0" indent="0" eaLnBrk="1" hangingPunct="1">
              <a:buFont typeface="Times New Roman" pitchFamily="16" charset="0"/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Ответ:</a:t>
            </a:r>
          </a:p>
          <a:p>
            <a:pPr marL="0" indent="0" eaLnBrk="1" hangingPunct="1">
              <a:buFont typeface="Times New Roman" pitchFamily="16" charset="0"/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5.Допиши название стихотворения: «Вовка -….»</a:t>
            </a:r>
          </a:p>
          <a:p>
            <a:pPr marL="0" indent="0" eaLnBrk="1" hangingPunct="1">
              <a:buFont typeface="Times New Roman" pitchFamily="16" charset="0"/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Ответ:</a:t>
            </a:r>
          </a:p>
          <a:p>
            <a:pPr marL="0" indent="0" eaLnBrk="1" hangingPunct="1">
              <a:buFont typeface="Times New Roman" pitchFamily="16" charset="0"/>
              <a:buNone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Times New Roman" pitchFamily="16" charset="0"/>
              <a:buNone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Times New Roman" pitchFamily="16" charset="0"/>
              <a:buNone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Times New Roman" pitchFamily="16" charset="0"/>
              <a:buNone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Times New Roman" pitchFamily="16" charset="0"/>
              <a:buNone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Times New Roman" pitchFamily="16" charset="0"/>
              <a:buNone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Times New Roman" pitchFamily="16" charset="0"/>
              <a:buNone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Times New Roman" pitchFamily="16" charset="0"/>
              <a:buNone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Times New Roman" pitchFamily="16" charset="0"/>
              <a:buNone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Times New Roman" pitchFamily="16" charset="0"/>
              <a:buNone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Times New Roman" pitchFamily="16" charset="0"/>
              <a:buNone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Times New Roman" pitchFamily="16" charset="0"/>
              <a:buNone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Times New Roman" pitchFamily="16" charset="0"/>
              <a:buNone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Times New Roman" pitchFamily="16" charset="0"/>
              <a:buNone/>
            </a:pPr>
            <a:endParaRPr lang="ru-RU" sz="2400" b="1" dirty="0" smtClean="0">
              <a:solidFill>
                <a:schemeClr val="tx1"/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078" name="TextBox1" r:id="rId2" imgW="2085840" imgH="285840"/>
        </mc:Choice>
        <mc:Fallback>
          <p:control name="TextBox1" r:id="rId2" imgW="2085840" imgH="28584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08175" y="1916113"/>
                  <a:ext cx="2087563" cy="28892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79" name="TextBox2" r:id="rId3" imgW="2085840" imgH="285840"/>
        </mc:Choice>
        <mc:Fallback>
          <p:control name="TextBox2" r:id="rId3" imgW="2085840" imgH="285840">
            <p:pic>
              <p:nvPicPr>
                <p:cNvPr id="0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08175" y="2852738"/>
                  <a:ext cx="2087563" cy="28892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0" name="TextBox3" r:id="rId4" imgW="2085840" imgH="285840"/>
        </mc:Choice>
        <mc:Fallback>
          <p:control name="TextBox3" r:id="rId4" imgW="2085840" imgH="285840">
            <p:pic>
              <p:nvPicPr>
                <p:cNvPr id="0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08175" y="3789363"/>
                  <a:ext cx="2087563" cy="28892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1" name="TextBox4" r:id="rId5" imgW="2085840" imgH="285840"/>
        </mc:Choice>
        <mc:Fallback>
          <p:control name="TextBox4" r:id="rId5" imgW="2085840" imgH="285840">
            <p:pic>
              <p:nvPicPr>
                <p:cNvPr id="0" name="Text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08175" y="4941888"/>
                  <a:ext cx="2087563" cy="28892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2" name="TextBox5" r:id="rId6" imgW="2085840" imgH="285840"/>
        </mc:Choice>
        <mc:Fallback>
          <p:control name="TextBox5" r:id="rId6" imgW="2085840" imgH="285840">
            <p:pic>
              <p:nvPicPr>
                <p:cNvPr id="0" name="Text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79613" y="5734050"/>
                  <a:ext cx="2087562" cy="28892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3" name="CommandButton1" r:id="rId7" imgW="1581120" imgH="428760"/>
        </mc:Choice>
        <mc:Fallback>
          <p:control name="CommandButton1" r:id="rId7" imgW="1581120" imgH="428760">
            <p:pic>
              <p:nvPicPr>
                <p:cNvPr id="0" name="CommandButt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51275" y="6092825"/>
                  <a:ext cx="1584325" cy="431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4" name="CommandButton2" r:id="rId8" imgW="1571760" imgH="428760"/>
        </mc:Choice>
        <mc:Fallback>
          <p:control name="CommandButton2" r:id="rId8" imgW="1571760" imgH="428760">
            <p:pic>
              <p:nvPicPr>
                <p:cNvPr id="0" name="CommandButt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948488" y="6092825"/>
                  <a:ext cx="1574800" cy="431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85" name="Label1" r:id="rId9" imgW="447840" imgH="447840"/>
        </mc:Choice>
        <mc:Fallback>
          <p:control name="Label1" r:id="rId9" imgW="447840" imgH="447840">
            <p:pic>
              <p:nvPicPr>
                <p:cNvPr id="0" name="Label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84888" y="6021388"/>
                  <a:ext cx="444500" cy="4445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82550"/>
            <a:ext cx="8229600" cy="1528763"/>
          </a:xfrm>
          <a:ln/>
        </p:spPr>
        <p:txBody>
          <a:bodyPr/>
          <a:lstStyle/>
          <a:p>
            <a:r>
              <a:rPr lang="ru-RU" dirty="0" smtClean="0"/>
              <a:t>Правильные ответы:</a:t>
            </a:r>
            <a:endParaRPr lang="ru-RU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514350" indent="-514350" algn="ctr">
              <a:buAutoNum type="arabicPeriod"/>
            </a:pPr>
            <a:r>
              <a:rPr lang="ru-RU" dirty="0" smtClean="0"/>
              <a:t>Писатель.</a:t>
            </a:r>
          </a:p>
          <a:p>
            <a:pPr marL="514350" indent="-514350" algn="ctr">
              <a:buAutoNum type="arabicPeriod"/>
            </a:pPr>
            <a:r>
              <a:rPr lang="ru-RU" dirty="0" smtClean="0"/>
              <a:t>Егоровна.</a:t>
            </a:r>
          </a:p>
          <a:p>
            <a:pPr marL="514350" indent="-514350" algn="ctr">
              <a:buAutoNum type="arabicPeriod"/>
            </a:pPr>
            <a:r>
              <a:rPr lang="ru-RU" dirty="0" smtClean="0"/>
              <a:t>Лентяй.</a:t>
            </a:r>
          </a:p>
          <a:p>
            <a:pPr marL="514350" indent="-514350" algn="ctr">
              <a:buAutoNum type="arabicPeriod"/>
            </a:pPr>
            <a:r>
              <a:rPr lang="ru-RU" dirty="0" smtClean="0"/>
              <a:t>Шляпа.</a:t>
            </a:r>
          </a:p>
          <a:p>
            <a:pPr marL="514350" indent="-514350" algn="ctr">
              <a:buAutoNum type="arabicPeriod"/>
            </a:pPr>
            <a:r>
              <a:rPr lang="ru-RU" smtClean="0"/>
              <a:t>Добрая душа</a:t>
            </a:r>
            <a:endParaRPr lang="ru-RU" dirty="0" smtClean="0"/>
          </a:p>
          <a:p>
            <a:pPr marL="514350" indent="-514350" algn="ctr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172259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82550"/>
            <a:ext cx="8229600" cy="1528763"/>
          </a:xfrm>
          <a:ln/>
        </p:spPr>
        <p:txBody>
          <a:bodyPr/>
          <a:lstStyle/>
          <a:p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indent="0" algn="ctr">
              <a:buNone/>
            </a:pPr>
            <a:r>
              <a:rPr lang="ru-RU" sz="2800" dirty="0" smtClean="0"/>
              <a:t>Контрольно- измерительные материалы. Литературное чтение: 2 класс/ </a:t>
            </a:r>
            <a:r>
              <a:rPr lang="ru-RU" sz="2800" dirty="0" err="1" smtClean="0"/>
              <a:t>Сост.С.В.Кутявина</a:t>
            </a:r>
            <a:r>
              <a:rPr lang="ru-RU" sz="2800" dirty="0" smtClean="0"/>
              <a:t>. – М.:ВАКО, 2010.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63172259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103</Words>
  <Application>Microsoft Office PowerPoint</Application>
  <PresentationFormat>Экран (4:3)</PresentationFormat>
  <Paragraphs>49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Писатели – детям.</vt:lpstr>
      <vt:lpstr>Ответь на вопросы по теме «Писатели – детям». Ответы  впиши  строчными буквами.</vt:lpstr>
      <vt:lpstr>Правильные ответы:</vt:lpstr>
      <vt:lpstr>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19</cp:revision>
  <cp:lastPrinted>1601-01-01T00:00:00Z</cp:lastPrinted>
  <dcterms:created xsi:type="dcterms:W3CDTF">2010-10-21T06:30:56Z</dcterms:created>
  <dcterms:modified xsi:type="dcterms:W3CDTF">2012-07-28T01:07:17Z</dcterms:modified>
</cp:coreProperties>
</file>