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23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98795-7504-4D7C-8B2C-2149286052A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BF63-8592-4A72-A122-0B739967A1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3BF63-8592-4A72-A122-0B739967A11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322FD2-5BB7-4656-9F5C-805AC26E33D3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857A1-E418-4D7D-9C06-DA50F118E51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 сказку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Выполнила:</a:t>
            </a:r>
          </a:p>
          <a:p>
            <a:r>
              <a:rPr lang="ru-RU" dirty="0" err="1" smtClean="0"/>
              <a:t>Загирова</a:t>
            </a:r>
            <a:r>
              <a:rPr lang="ru-RU" dirty="0" smtClean="0"/>
              <a:t> </a:t>
            </a:r>
            <a:r>
              <a:rPr lang="ru-RU" dirty="0" err="1" smtClean="0"/>
              <a:t>Алсу</a:t>
            </a:r>
            <a:r>
              <a:rPr lang="ru-RU" dirty="0" smtClean="0"/>
              <a:t> </a:t>
            </a:r>
            <a:r>
              <a:rPr lang="ru-RU" dirty="0" err="1" smtClean="0"/>
              <a:t>Миннулловна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f8503749e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Что эта за сказка?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SzPct val="100000"/>
              <a:buNone/>
            </a:pPr>
            <a:endParaRPr lang="ru-RU" b="1" dirty="0" smtClean="0"/>
          </a:p>
          <a:p>
            <a:pPr>
              <a:buClrTx/>
              <a:buSzPct val="100000"/>
              <a:buNone/>
            </a:pPr>
            <a:endParaRPr lang="ru-RU" b="1" dirty="0" smtClean="0"/>
          </a:p>
          <a:p>
            <a:pPr>
              <a:buClrTx/>
              <a:buSzPct val="100000"/>
              <a:buNone/>
            </a:pPr>
            <a:endParaRPr lang="ru-RU" b="1" dirty="0" smtClean="0"/>
          </a:p>
          <a:p>
            <a:pPr>
              <a:buClrTx/>
              <a:buSzPct val="100000"/>
              <a:buNone/>
            </a:pPr>
            <a:endParaRPr lang="ru-RU" b="1" dirty="0" smtClean="0"/>
          </a:p>
          <a:p>
            <a:pPr>
              <a:buClrTx/>
              <a:buSzPct val="100000"/>
              <a:buNone/>
            </a:pPr>
            <a:endParaRPr lang="ru-RU" b="1" dirty="0" smtClean="0"/>
          </a:p>
          <a:p>
            <a:pPr>
              <a:buClrTx/>
              <a:buSzPct val="100000"/>
              <a:buNone/>
            </a:pPr>
            <a:endParaRPr lang="ru-RU" b="1" dirty="0" smtClean="0"/>
          </a:p>
          <a:p>
            <a:pPr>
              <a:buClrTx/>
              <a:buSzPct val="100000"/>
              <a:buNone/>
            </a:pPr>
            <a:endParaRPr lang="ru-RU" b="1" dirty="0" smtClean="0"/>
          </a:p>
          <a:p>
            <a:pPr>
              <a:buClrTx/>
              <a:buSzPct val="100000"/>
              <a:buNone/>
            </a:pPr>
            <a:endParaRPr lang="ru-RU" b="1" dirty="0" smtClean="0"/>
          </a:p>
          <a:p>
            <a:pPr algn="ctr">
              <a:buClrTx/>
              <a:buSzPct val="100000"/>
              <a:buNone/>
            </a:pPr>
            <a:endParaRPr lang="ru-RU" b="1" dirty="0" smtClean="0"/>
          </a:p>
          <a:p>
            <a:pPr algn="ctr">
              <a:buClrTx/>
              <a:buSzPct val="100000"/>
              <a:buNone/>
            </a:pPr>
            <a:r>
              <a:rPr lang="ru-RU" b="1" dirty="0" smtClean="0"/>
              <a:t>КОЛОБОК</a:t>
            </a:r>
          </a:p>
        </p:txBody>
      </p:sp>
      <p:pic>
        <p:nvPicPr>
          <p:cNvPr id="6" name="Рисунок 5" descr="1348897961_1327143799_rtf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500174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первым встретился колобку?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73836_da7b22b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583" y="1643050"/>
            <a:ext cx="2931417" cy="3395666"/>
          </a:xfrm>
        </p:spPr>
      </p:pic>
      <p:pic>
        <p:nvPicPr>
          <p:cNvPr id="5" name="Рисунок 4" descr="1267009533_46663835_33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2928926" cy="3286148"/>
          </a:xfrm>
          <a:prstGeom prst="rect">
            <a:avLst/>
          </a:prstGeom>
        </p:spPr>
      </p:pic>
      <p:pic>
        <p:nvPicPr>
          <p:cNvPr id="6" name="Рисунок 5" descr="Kolobok-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857496"/>
            <a:ext cx="3286148" cy="308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съел колобка?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73836_da7b22b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583" y="1643050"/>
            <a:ext cx="2931417" cy="3395666"/>
          </a:xfrm>
        </p:spPr>
      </p:pic>
      <p:pic>
        <p:nvPicPr>
          <p:cNvPr id="5" name="Рисунок 4" descr="1267009533_46663835_33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2928926" cy="3286148"/>
          </a:xfrm>
          <a:prstGeom prst="rect">
            <a:avLst/>
          </a:prstGeom>
        </p:spPr>
      </p:pic>
      <p:pic>
        <p:nvPicPr>
          <p:cNvPr id="6" name="Рисунок 5" descr="Kolobok-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857496"/>
            <a:ext cx="3286148" cy="308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называется эта сказка?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Курочка Ряба</a:t>
            </a:r>
            <a:endParaRPr lang="ru-RU" dirty="0"/>
          </a:p>
        </p:txBody>
      </p:sp>
      <p:pic>
        <p:nvPicPr>
          <p:cNvPr id="6" name="Рисунок 5" descr="Mysh_vladislav_er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500174"/>
            <a:ext cx="6657975" cy="4095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58138" cy="121444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Эта русская народная сказка называется…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Репка</a:t>
            </a:r>
            <a:endParaRPr lang="ru-RU" b="1" dirty="0"/>
          </a:p>
        </p:txBody>
      </p:sp>
      <p:pic>
        <p:nvPicPr>
          <p:cNvPr id="5" name="Рисунок 4" descr="i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857364"/>
            <a:ext cx="557216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Кого позвал дед на помощь?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Бабку</a:t>
            </a:r>
            <a:endParaRPr lang="ru-RU" b="1" dirty="0"/>
          </a:p>
        </p:txBody>
      </p:sp>
      <p:pic>
        <p:nvPicPr>
          <p:cNvPr id="4" name="Рисунок 3" descr="1274685267_img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643050"/>
            <a:ext cx="5786478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пришел на помощь Бабке?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Внучка</a:t>
            </a:r>
            <a:endParaRPr lang="ru-RU" b="1" dirty="0"/>
          </a:p>
        </p:txBody>
      </p:sp>
      <p:pic>
        <p:nvPicPr>
          <p:cNvPr id="4" name="Рисунок 3" descr="03labkuv61305054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500174"/>
            <a:ext cx="6643734" cy="434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Самым последним прибежала…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Мышка</a:t>
            </a:r>
            <a:endParaRPr lang="ru-RU" b="1" dirty="0"/>
          </a:p>
        </p:txBody>
      </p:sp>
      <p:pic>
        <p:nvPicPr>
          <p:cNvPr id="5" name="Рисунок 4" descr="Реп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857364"/>
            <a:ext cx="5072098" cy="376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57</Words>
  <Application>Microsoft Office PowerPoint</Application>
  <PresentationFormat>Экран (4:3)</PresentationFormat>
  <Paragraphs>70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Угадай сказку</vt:lpstr>
      <vt:lpstr>  Что эта за сказка?</vt:lpstr>
      <vt:lpstr>Кто первым встретился колобку?</vt:lpstr>
      <vt:lpstr>Кто съел колобка?</vt:lpstr>
      <vt:lpstr>Как называется эта сказка?</vt:lpstr>
      <vt:lpstr>Эта русская народная сказка называется…</vt:lpstr>
      <vt:lpstr>Кого позвал дед на помощь?</vt:lpstr>
      <vt:lpstr>Кто пришел на помощь Бабке?</vt:lpstr>
      <vt:lpstr>Самым последним прибежала…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2013-11-12T12:52:41Z</dcterms:created>
  <dcterms:modified xsi:type="dcterms:W3CDTF">2013-11-12T14:38:45Z</dcterms:modified>
</cp:coreProperties>
</file>