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364" autoAdjust="0"/>
  </p:normalViewPr>
  <p:slideViewPr>
    <p:cSldViewPr>
      <p:cViewPr varScale="1">
        <p:scale>
          <a:sx n="82" d="100"/>
          <a:sy n="82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03938-5BB7-443C-BE1F-445B82D93A98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4B0A9-E96E-45CE-87E8-4E40A44D27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B0A9-E96E-45CE-87E8-4E40A44D275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8AAD-9607-4B7B-A05E-255116118B8F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CEF1-8261-4D80-A325-78056C6F8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И.С.Тургенев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(1818 - 1883), русский писатель, член-корреспондент Петербургской АН </a:t>
            </a:r>
            <a:endParaRPr lang="ru-RU" dirty="0"/>
          </a:p>
        </p:txBody>
      </p:sp>
      <p:pic>
        <p:nvPicPr>
          <p:cNvPr id="4" name="Рисунок 3" descr="турген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2071702" cy="2453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м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8000" cy="4671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4286256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Родился 28 октября (9 ноября) 1818 года в Орле. По отцу он принадлежал к старинному дворянскому роду Тургеневых, известному с XV века. По матери - к роду </a:t>
            </a:r>
            <a:r>
              <a:rPr lang="ru-RU" dirty="0" err="1" smtClean="0"/>
              <a:t>Лутовиновых</a:t>
            </a:r>
            <a:r>
              <a:rPr lang="ru-RU" dirty="0" smtClean="0"/>
              <a:t>, восходящему к XVII веку. Детство будущего писателя прошло в имении и усадьбе </a:t>
            </a:r>
            <a:r>
              <a:rPr lang="ru-RU" dirty="0" err="1" smtClean="0"/>
              <a:t>Спасское-Лутовиново</a:t>
            </a:r>
            <a:r>
              <a:rPr lang="ru-RU" dirty="0" smtClean="0"/>
              <a:t> (</a:t>
            </a:r>
            <a:r>
              <a:rPr lang="ru-RU" dirty="0" err="1" smtClean="0"/>
              <a:t>Мценский</a:t>
            </a:r>
            <a:r>
              <a:rPr lang="ru-RU" dirty="0" smtClean="0"/>
              <a:t> уезд Орловской губернии)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Отец его - Сергей Николаевич , отставной полковник-кирасир, участник Отечественной войны 1812 года, был человек замечательно красивый, но ничтожный по своим качествам нравственным и умственным. Сын не любил вспоминать о нем, а когда говорил друзьям об отце, характеризовал его, как "</a:t>
            </a:r>
            <a:r>
              <a:rPr lang="ru-RU" i="1" dirty="0" smtClean="0"/>
              <a:t>великого ловца пред Господом</a:t>
            </a:r>
            <a:r>
              <a:rPr lang="ru-RU" dirty="0" smtClean="0"/>
              <a:t>". Женитьба этого разорившегося жуира на немолодой, некрасивой, но богатой Варваре Петровне </a:t>
            </a:r>
            <a:r>
              <a:rPr lang="ru-RU" dirty="0" err="1" smtClean="0"/>
              <a:t>Лутовиновой</a:t>
            </a:r>
            <a:r>
              <a:rPr lang="ru-RU" dirty="0" smtClean="0"/>
              <a:t> была исключительно делом расчета. Брак был не из счастливых и не сдерживал Сергея Николаевича в его образе жизни</a:t>
            </a:r>
            <a:endParaRPr lang="ru-RU" dirty="0"/>
          </a:p>
        </p:txBody>
      </p:sp>
      <p:pic>
        <p:nvPicPr>
          <p:cNvPr id="3" name="Рисунок 2" descr="от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85727"/>
            <a:ext cx="1928825" cy="2654347"/>
          </a:xfrm>
          <a:prstGeom prst="rect">
            <a:avLst/>
          </a:prstGeom>
        </p:spPr>
      </p:pic>
      <p:pic>
        <p:nvPicPr>
          <p:cNvPr id="4" name="Рисунок 3" descr="ма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642918"/>
            <a:ext cx="11811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из самых </a:t>
            </a:r>
            <a:r>
              <a:rPr lang="ru-RU" dirty="0" err="1" smtClean="0"/>
              <a:t>образованных,классически</a:t>
            </a:r>
            <a:r>
              <a:rPr lang="ru-RU" dirty="0" smtClean="0"/>
              <a:t> образованных  </a:t>
            </a:r>
            <a:r>
              <a:rPr lang="ru-RU" dirty="0" smtClean="0"/>
              <a:t>русских писателей.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1833 году </a:t>
            </a:r>
            <a:r>
              <a:rPr lang="ru-RU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словесное отделение философского факультета Московского университета</a:t>
            </a:r>
            <a:r>
              <a:rPr lang="ru-RU" dirty="0" smtClean="0"/>
              <a:t>. Год спустя -</a:t>
            </a:r>
            <a:r>
              <a:rPr lang="ru-RU" dirty="0" smtClean="0"/>
              <a:t> </a:t>
            </a:r>
            <a:r>
              <a:rPr lang="ru-RU" dirty="0" smtClean="0"/>
              <a:t>Петербургский университет, </a:t>
            </a:r>
            <a:r>
              <a:rPr lang="ru-RU" dirty="0" smtClean="0"/>
              <a:t> историко-филологический  факультет.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С</a:t>
            </a:r>
            <a:r>
              <a:rPr lang="ru-RU" dirty="0" smtClean="0"/>
              <a:t>овершенствуется  </a:t>
            </a:r>
            <a:r>
              <a:rPr lang="ru-RU" dirty="0" smtClean="0"/>
              <a:t>в </a:t>
            </a:r>
            <a:r>
              <a:rPr lang="ru-RU" dirty="0" smtClean="0"/>
              <a:t>философии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Берлинском   </a:t>
            </a:r>
            <a:r>
              <a:rPr lang="ru-RU" dirty="0" smtClean="0"/>
              <a:t>университете, занимается классическими </a:t>
            </a:r>
            <a:r>
              <a:rPr lang="ru-RU" dirty="0" smtClean="0"/>
              <a:t>языками.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начала сопровождали в течение </a:t>
            </a:r>
            <a:r>
              <a:rPr lang="ru-RU" dirty="0" err="1" smtClean="0"/>
              <a:t>жизни:русское</a:t>
            </a:r>
            <a:r>
              <a:rPr lang="ru-RU" dirty="0" smtClean="0"/>
              <a:t> и европейское.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Имение "Ясени</a:t>
            </a:r>
            <a:r>
              <a:rPr lang="ru-RU" dirty="0" smtClean="0"/>
              <a:t>" в </a:t>
            </a:r>
            <a:r>
              <a:rPr lang="ru-RU" dirty="0" err="1" smtClean="0"/>
              <a:t>Буживале</a:t>
            </a:r>
            <a:endParaRPr lang="ru-RU" dirty="0"/>
          </a:p>
        </p:txBody>
      </p:sp>
      <p:pic>
        <p:nvPicPr>
          <p:cNvPr id="7" name="Содержимое 6" descr="ДО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40711"/>
            <a:ext cx="4284000" cy="29897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“</a:t>
            </a:r>
            <a:r>
              <a:rPr lang="ru-RU" dirty="0" err="1" smtClean="0"/>
              <a:t>Спасское-Лутовиново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8" name="Содержимое 7" descr="СПАССКОЕ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72066" y="2786058"/>
            <a:ext cx="4032000" cy="3024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15286" cy="928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«Записки </a:t>
            </a:r>
            <a:r>
              <a:rPr lang="ru-RU" dirty="0" smtClean="0"/>
              <a:t>охотника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(</a:t>
            </a:r>
            <a:r>
              <a:rPr lang="ru-RU" dirty="0" smtClean="0"/>
              <a:t>1847—1851)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572008"/>
            <a:ext cx="4040188" cy="3951288"/>
          </a:xfrm>
        </p:spPr>
        <p:txBody>
          <a:bodyPr/>
          <a:lstStyle/>
          <a:p>
            <a:pPr lvl="1"/>
            <a:r>
              <a:rPr lang="ru-RU" dirty="0" smtClean="0"/>
              <a:t>Охотник </a:t>
            </a:r>
            <a:r>
              <a:rPr lang="ru-RU" dirty="0" smtClean="0"/>
              <a:t>исключен из социальной жизни, это  делает его беспристрастным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4429132"/>
            <a:ext cx="4041775" cy="3951288"/>
          </a:xfrm>
        </p:spPr>
        <p:txBody>
          <a:bodyPr/>
          <a:lstStyle/>
          <a:p>
            <a:r>
              <a:rPr lang="ru-RU" dirty="0" smtClean="0"/>
              <a:t>Первым показал жизнь </a:t>
            </a:r>
            <a:r>
              <a:rPr lang="ru-RU" dirty="0" smtClean="0"/>
              <a:t>мужика.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бытовыми картинами –социальные </a:t>
            </a:r>
            <a:r>
              <a:rPr lang="ru-RU" dirty="0" smtClean="0"/>
              <a:t>проблемы.</a:t>
            </a:r>
            <a:endParaRPr lang="ru-RU" dirty="0"/>
          </a:p>
        </p:txBody>
      </p:sp>
      <p:pic>
        <p:nvPicPr>
          <p:cNvPr id="7" name="Рисунок 6" descr="охот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2124000" cy="2912117"/>
          </a:xfrm>
          <a:prstGeom prst="rect">
            <a:avLst/>
          </a:prstGeom>
        </p:spPr>
      </p:pic>
      <p:pic>
        <p:nvPicPr>
          <p:cNvPr id="8" name="Рисунок 7" descr="муж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00174"/>
            <a:ext cx="4320000" cy="3058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Полина Виардо-образец многих женских образов.</a:t>
            </a:r>
            <a:endParaRPr lang="ru-RU" dirty="0"/>
          </a:p>
        </p:txBody>
      </p:sp>
      <p:pic>
        <p:nvPicPr>
          <p:cNvPr id="5" name="Рисунок 4" descr="ВИАРД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00" b="8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Тургеневская девушка обладает цельностью, глубиной, проявляет себя в чувствах, противопоставлена мужским характерам : сильнее и ярче.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264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И.С.Тургенев  </vt:lpstr>
      <vt:lpstr>Слайд 2</vt:lpstr>
      <vt:lpstr>Слайд 3</vt:lpstr>
      <vt:lpstr>Один из самых образованных,классически образованных  русских писателей.</vt:lpstr>
      <vt:lpstr>Два начала сопровождали в течение жизни:русское и европейское.</vt:lpstr>
      <vt:lpstr>«Записки охотника»  (1847—1851)</vt:lpstr>
      <vt:lpstr>Полина Виардо-образец многих женских образов.</vt:lpstr>
      <vt:lpstr>Слайд 8</vt:lpstr>
      <vt:lpstr>  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И.С.Тургенев  </dc:title>
  <dc:creator>Татьяна</dc:creator>
  <cp:lastModifiedBy>Татьяна</cp:lastModifiedBy>
  <cp:revision>12</cp:revision>
  <dcterms:created xsi:type="dcterms:W3CDTF">2012-10-12T02:39:48Z</dcterms:created>
  <dcterms:modified xsi:type="dcterms:W3CDTF">2012-10-12T10:12:04Z</dcterms:modified>
</cp:coreProperties>
</file>