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2" r:id="rId15"/>
    <p:sldId id="273" r:id="rId16"/>
    <p:sldId id="274" r:id="rId17"/>
    <p:sldId id="275" r:id="rId18"/>
    <p:sldId id="278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59D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59DD8"/>
            </a:gs>
            <a:gs pos="8000">
              <a:srgbClr val="FFFF66"/>
            </a:gs>
            <a:gs pos="86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581128"/>
            <a:ext cx="5616624" cy="821953"/>
          </a:xfrm>
        </p:spPr>
        <p:txBody>
          <a:bodyPr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Чудеса света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17232"/>
            <a:ext cx="6912768" cy="59583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Урок в 4 классе. Окружающий мир.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5904656" cy="424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7719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/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Водопад </a:t>
            </a:r>
            <a:r>
              <a:rPr lang="ru-RU" sz="3800" b="1" dirty="0" err="1" smtClean="0">
                <a:solidFill>
                  <a:srgbClr val="002060"/>
                </a:solidFill>
                <a:latin typeface="Comic Sans MS" pitchFamily="66" charset="0"/>
              </a:rPr>
              <a:t>Игуасу</a:t>
            </a:r>
            <a:r>
              <a:rPr lang="ru-RU" sz="3800" b="1" dirty="0" smtClean="0">
                <a:solidFill>
                  <a:srgbClr val="002060"/>
                </a:solidFill>
                <a:latin typeface="Comic Sans MS" pitchFamily="66" charset="0"/>
              </a:rPr>
              <a:t> в Южной Америке</a:t>
            </a:r>
            <a:endParaRPr lang="ru-RU" sz="3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36712"/>
            <a:ext cx="8352928" cy="568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75763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27054" cy="7200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Водопад Виктория в Африке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08720"/>
            <a:ext cx="7560839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817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Большой Барьерный риф в Австралии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52736"/>
            <a:ext cx="6954953" cy="520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65449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Вулканы Камчатки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784887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0113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6206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Озеро Байкал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4" cy="5904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583235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Алтай - Золотые горы Евразии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8496944" cy="5832648"/>
          </a:xfrm>
        </p:spPr>
      </p:pic>
    </p:spTree>
    <p:extLst>
      <p:ext uri="{BB962C8B-B14F-4D97-AF65-F5344CB8AC3E}">
        <p14:creationId xmlns:p14="http://schemas.microsoft.com/office/powerpoint/2010/main" xmlns="" val="4038239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Объекты культурного наследия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99754"/>
            <a:ext cx="7704856" cy="555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7059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Статуя Свободы в Нью-Йорке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015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688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Абу-</a:t>
            </a:r>
            <a:r>
              <a:rPr lang="ru-RU" sz="4000" b="1" dirty="0" err="1" smtClean="0">
                <a:solidFill>
                  <a:srgbClr val="002060"/>
                </a:solidFill>
                <a:latin typeface="Comic Sans MS" pitchFamily="66" charset="0"/>
              </a:rPr>
              <a:t>Симбел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24744"/>
            <a:ext cx="7632848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3929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" y="0"/>
            <a:ext cx="9144000" cy="5930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Мемфис – древняя столица Египта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785794"/>
            <a:ext cx="8501122" cy="5582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142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4942"/>
            <a:ext cx="7125113" cy="66504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Афинский Акрополь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8136904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4854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125113" cy="691479"/>
          </a:xfrm>
        </p:spPr>
        <p:txBody>
          <a:bodyPr/>
          <a:lstStyle/>
          <a:p>
            <a:r>
              <a:rPr lang="ru-RU" sz="54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 чудес света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34670"/>
            <a:ext cx="7056784" cy="5190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31840" y="626785"/>
            <a:ext cx="5918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Египетские пирамиды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907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235"/>
            <a:ext cx="7125113" cy="59303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Венеция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36712"/>
            <a:ext cx="8280919" cy="5688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01741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81"/>
            <a:ext cx="9144000" cy="648072"/>
          </a:xfrm>
        </p:spPr>
        <p:txBody>
          <a:bodyPr/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Московский Кремль и Красная площадь</a:t>
            </a:r>
            <a:endParaRPr lang="ru-RU" sz="3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64704"/>
            <a:ext cx="8280920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897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019"/>
            <a:ext cx="7125113" cy="66504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Кижи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8208912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29919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Исторический центр Санкт-Петербурга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7632848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Набережная Невы. Ростральная колонна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759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598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67744" y="6043091"/>
            <a:ext cx="4344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Исаакиевский Собор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323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064896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" y="615746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Собор Воскресения Христова или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Х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рам Спаса на Крови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477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5986154"/>
            <a:ext cx="6332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Петропавловская крепость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8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66504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Великая Китайская стена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74610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учится уважению к предкам  и помнит о том, что в свою очередь нужно будет для его потомков. Он начинает учится ответственности – нравственной ответственности перед людьми прошлого и одновременно перед людьми будущего.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Д.С. Лихачёв.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24744"/>
            <a:ext cx="6984776" cy="546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71600" y="128826"/>
            <a:ext cx="7231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Висячие сады Семирамиды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708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76348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Храм Артемиды Эфесской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52736"/>
            <a:ext cx="7056784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7987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83549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Статуя Зевса Олимпийского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6840760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517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66504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Мавзолей 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4000" b="1" dirty="0" err="1" smtClean="0">
                <a:solidFill>
                  <a:srgbClr val="002060"/>
                </a:solidFill>
                <a:latin typeface="Comic Sans MS" pitchFamily="66" charset="0"/>
              </a:rPr>
              <a:t>Галикарнасе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24744"/>
            <a:ext cx="6840760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1056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9"/>
            <a:ext cx="7125113" cy="720080"/>
          </a:xfrm>
        </p:spPr>
        <p:txBody>
          <a:bodyPr/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Comic Sans MS" pitchFamily="66" charset="0"/>
              </a:rPr>
              <a:t>Фаросский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 маяк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24744"/>
            <a:ext cx="6696744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14906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90947" cy="72008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Колосс Родосский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96752"/>
            <a:ext cx="6768752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9393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96"/>
            <a:ext cx="9144000" cy="737052"/>
          </a:xfrm>
        </p:spPr>
        <p:txBody>
          <a:bodyPr/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Объекты природного наследия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7131"/>
            <a:ext cx="8136904" cy="5180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5616" y="832356"/>
            <a:ext cx="782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Большой каньон в Северной Америке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52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807</TotalTime>
  <Words>107</Words>
  <Application>Microsoft Office PowerPoint</Application>
  <PresentationFormat>Экран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Spring</vt:lpstr>
      <vt:lpstr>Чудеса света</vt:lpstr>
      <vt:lpstr>Семь чудес света</vt:lpstr>
      <vt:lpstr>Слайд 3</vt:lpstr>
      <vt:lpstr>Храм Артемиды Эфесской</vt:lpstr>
      <vt:lpstr>Статуя Зевса Олимпийского</vt:lpstr>
      <vt:lpstr>Мавзолей в Галикарнасе</vt:lpstr>
      <vt:lpstr>Фаросский маяк</vt:lpstr>
      <vt:lpstr>Колосс Родосский</vt:lpstr>
      <vt:lpstr>Объекты природного наследия</vt:lpstr>
      <vt:lpstr>Водопад Игуасу в Южной Америке</vt:lpstr>
      <vt:lpstr>Водопад Виктория в Африке</vt:lpstr>
      <vt:lpstr>Большой Барьерный риф в Австралии</vt:lpstr>
      <vt:lpstr>Вулканы Камчатки</vt:lpstr>
      <vt:lpstr>Озеро Байкал</vt:lpstr>
      <vt:lpstr>Алтай - Золотые горы Евразии</vt:lpstr>
      <vt:lpstr>Объекты культурного наследия</vt:lpstr>
      <vt:lpstr>Абу-Симбел</vt:lpstr>
      <vt:lpstr>Мемфис – древняя столица Египта</vt:lpstr>
      <vt:lpstr>Афинский Акрополь</vt:lpstr>
      <vt:lpstr>Венеция</vt:lpstr>
      <vt:lpstr>Московский Кремль и Красная площадь</vt:lpstr>
      <vt:lpstr>Кижи</vt:lpstr>
      <vt:lpstr>Исторический центр Санкт-Петербурга</vt:lpstr>
      <vt:lpstr>Слайд 24</vt:lpstr>
      <vt:lpstr>Слайд 25</vt:lpstr>
      <vt:lpstr>Слайд 26</vt:lpstr>
      <vt:lpstr>Великая Китайская стена</vt:lpstr>
      <vt:lpstr> Человек учится уважению к предкам  и помнит о том, что в свою очередь нужно будет для его потомков. Он начинает учится ответственности – нравственной ответственности перед людьми прошлого и одновременно перед людьми будущего. Д.С. Лихачёв.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света</dc:title>
  <cp:lastModifiedBy>С</cp:lastModifiedBy>
  <cp:revision>68</cp:revision>
  <dcterms:modified xsi:type="dcterms:W3CDTF">2013-10-03T10:17:11Z</dcterms:modified>
</cp:coreProperties>
</file>