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activeX/activeX17.xml" ContentType="application/vnd.ms-office.activeX+xml"/>
  <Override PartName="/ppt/activeX/activeX26.xml" ContentType="application/vnd.ms-office.activeX+xml"/>
  <Override PartName="/ppt/activeX/activeX35.xml" ContentType="application/vnd.ms-office.activeX+xml"/>
  <Override PartName="/ppt/activeX/activeX4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activeX/activeX24.xml" ContentType="application/vnd.ms-office.activeX+xml"/>
  <Override PartName="/ppt/activeX/activeX33.xml" ContentType="application/vnd.ms-office.activeX+xml"/>
  <Override PartName="/ppt/activeX/activeX42.xml" ContentType="application/vnd.ms-office.activeX+xml"/>
  <Override PartName="/ppt/activeX/activeX51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Override PartName="/ppt/activeX/activeX31.xml" ContentType="application/vnd.ms-office.activeX+xml"/>
  <Override PartName="/ppt/activeX/activeX40.xml" ContentType="application/vnd.ms-office.activeX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activeX/activeX20.xml" ContentType="application/vnd.ms-office.activeX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9.xml" ContentType="application/vnd.ms-office.activeX+xml"/>
  <Override PartName="/ppt/activeX/activeX29.xml" ContentType="application/vnd.ms-office.activeX+xml"/>
  <Override PartName="/ppt/activeX/activeX38.xml" ContentType="application/vnd.ms-office.activeX+xml"/>
  <Override PartName="/ppt/activeX/activeX49.xml" ContentType="application/vnd.ms-office.activeX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activeX/activeX18.xml" ContentType="application/vnd.ms-office.activeX+xml"/>
  <Override PartName="/ppt/activeX/activeX27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activeX/activeX5.xml" ContentType="application/vnd.ms-office.activeX+xml"/>
  <Default Extension="bin" ContentType="application/vnd.ms-office.activeX"/>
  <Override PartName="/ppt/activeX/activeX16.xml" ContentType="application/vnd.ms-office.activeX+xml"/>
  <Override PartName="/ppt/activeX/activeX25.xml" ContentType="application/vnd.ms-office.activeX+xml"/>
  <Override PartName="/ppt/activeX/activeX34.xml" ContentType="application/vnd.ms-office.activeX+xml"/>
  <Override PartName="/ppt/activeX/activeX45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52.xml" ContentType="application/vnd.ms-office.activeX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activeX/activeX50.xml" ContentType="application/vnd.ms-office.activeX+xml"/>
  <Override PartName="/ppt/vbaProject.bin" ContentType="application/vnd.ms-office.vbaProject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39.xml" ContentType="application/vnd.ms-office.activeX+xml"/>
  <Override PartName="/ppt/activeX/activeX48.xml" ContentType="application/vnd.ms-office.activeX+xml"/>
  <Override PartName="/ppt/slides/slide8.xml" ContentType="application/vnd.openxmlformats-officedocument.presentationml.slide+xml"/>
  <Override PartName="/ppt/activeX/activeX6.xml" ContentType="application/vnd.ms-office.activeX+xml"/>
  <Override PartName="/ppt/activeX/activeX19.xml" ContentType="application/vnd.ms-office.activeX+xml"/>
  <Override PartName="/ppt/activeX/activeX28.xml" ContentType="application/vnd.ms-office.activeX+xml"/>
  <Override PartName="/ppt/activeX/activeX37.xml" ContentType="application/vnd.ms-office.activeX+xml"/>
  <Override PartName="/ppt/activeX/activeX46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2648384"/>
  <ax:ocxPr ax:name="ForeColor" ax:value="0"/>
  <ax:ocxPr ax:name="DisplayStyle" ax:value="5"/>
  <ax:ocxPr ax:name="Size" ax:value="6059;1191"/>
  <ax:ocxPr ax:name="Value" ax:value="0"/>
  <ax:ocxPr ax:name="Caption" ax:value="  частушка"/>
  <ax:ocxPr ax:name="GroupName" ax:value="Slide2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0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6589;1614"/>
  <ax:ocxPr ax:name="Value" ax:value="0"/>
  <ax:ocxPr ax:name="Caption" ax:value="Всяк паучок знай свой уголок.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1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6589;1402"/>
  <ax:ocxPr ax:name="Value" ax:value="0"/>
  <ax:ocxPr ax:name="Caption" ax:value="Чтобы из ручья напиться, надо наклониться.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2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6589;1614"/>
  <ax:ocxPr ax:name="Value" ax:value="0"/>
  <ax:ocxPr ax:name="Caption" ax:value="Своя земля и в горсти мила.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3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Проверить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14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Далее  &gt;&gt;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15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6589;1402"/>
  <ax:ocxPr ax:name="Value" ax:value="0"/>
  <ax:ocxPr ax:name="Caption" ax:value="Близок локоть, да не укусишь.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6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1799;2011"/>
  <ax:ocxPr ax:name="Picture">
    <ax:picture r:id="rId1"/>
  </ax:ocxPr>
</ax:ocx>
</file>

<file path=ppt/activeX/activeX17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1799;2011"/>
</ax:ocx>
</file>

<file path=ppt/activeX/activeX18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&quot;Гуси -лебеди&quot;"/>
  <ax:ocxPr ax:name="GroupName" ax:value="Slide4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9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&quot;Колобок&quot;"/>
  <ax:ocxPr ax:name="GroupName" ax:value="Slide4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2648384"/>
  <ax:ocxPr ax:name="ForeColor" ax:value="0"/>
  <ax:ocxPr ax:name="DisplayStyle" ax:value="5"/>
  <ax:ocxPr ax:name="Size" ax:value="6059;1191"/>
  <ax:ocxPr ax:name="Value" ax:value="0"/>
  <ax:ocxPr ax:name="Caption" ax:value="  скороговорка"/>
  <ax:ocxPr ax:name="GroupName" ax:value="Slide2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0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&quot;У страха глаза велики&quot;"/>
  <ax:ocxPr ax:name="GroupName" ax:value="Slide4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1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&quot;Каша из топора&quot;"/>
  <ax:ocxPr ax:name="GroupName" ax:value="Slide4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2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Проверить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23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Далее &gt;&gt;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24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408;2540"/>
  <ax:ocxPr ax:name="Picture">
    <ax:picture r:id="rId1"/>
  </ax:ocxPr>
</ax:ocx>
</file>

<file path=ppt/activeX/activeX25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196;2593"/>
  <ax:ocxPr ax:name="Picture">
    <ax:picture r:id="rId1"/>
  </ax:ocxPr>
</ax:ocx>
</file>

<file path=ppt/activeX/activeX26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гуси - лебеди"/>
  <ax:ocxPr ax:name="GroupName" ax:value="Slide5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7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Баба - яга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8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Курочка Ряба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9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 мышка -  норушка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2648384"/>
  <ax:ocxPr ax:name="ForeColor" ax:value="0"/>
  <ax:ocxPr ax:name="DisplayStyle" ax:value="5"/>
  <ax:ocxPr ax:name="Size" ax:value="6059;1191"/>
  <ax:ocxPr ax:name="Value" ax:value="0"/>
  <ax:ocxPr ax:name="Caption" ax:value="  загадка"/>
  <ax:ocxPr ax:name="GroupName" ax:value="Slide2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0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Проверить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3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Далее &gt;&gt;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32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540;2540"/>
  <ax:ocxPr ax:name="Picture">
    <ax:picture r:id="rId1"/>
  </ax:ocxPr>
</ax:ocx>
</file>

<file path=ppt/activeX/activeX33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540;2540"/>
  <ax:ocxPr ax:name="Picture">
    <ax:picture r:id="rId1"/>
  </ax:ocxPr>
</ax:ocx>
</file>

<file path=ppt/activeX/activeX34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 мышка"/>
  <ax:ocxPr ax:name="GroupName" ax:value="Slide6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5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  кошка"/>
  <ax:ocxPr ax:name="GroupName" ax:value="Slide6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6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 собака"/>
  <ax:ocxPr ax:name="GroupName" ax:value="Slide6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7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9869;1270"/>
  <ax:ocxPr ax:name="Value" ax:value="0"/>
  <ax:ocxPr ax:name="Caption" ax:value="   лягушка"/>
  <ax:ocxPr ax:name="GroupName" ax:value="Slide6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8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Проверить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39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Далее &gt;&gt;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2648384"/>
  <ax:ocxPr ax:name="ForeColor" ax:value="0"/>
  <ax:ocxPr ax:name="DisplayStyle" ax:value="5"/>
  <ax:ocxPr ax:name="Size" ax:value="6059;1191"/>
  <ax:ocxPr ax:name="Value" ax:value="0"/>
  <ax:ocxPr ax:name="Caption" ax:value=" пословица"/>
  <ax:ocxPr ax:name="GroupName" ax:value="Slide2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0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540;2540"/>
  <ax:ocxPr ax:name="Picture">
    <ax:picture r:id="rId1"/>
  </ax:ocxPr>
</ax:ocx>
</file>

<file path=ppt/activeX/activeX41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540;2540"/>
  <ax:ocxPr ax:name="Picture">
    <ax:picture r:id="rId1"/>
  </ax:ocxPr>
</ax:ocx>
</file>

<file path=ppt/activeX/activeX42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2356;1270"/>
  <ax:ocxPr ax:name="Value" ax:value="0"/>
  <ax:ocxPr ax:name="Caption" ax:value=" &quot;Два Мороза&quot;"/>
  <ax:ocxPr ax:name="GroupName" ax:value="Slide7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3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2356;1270"/>
  <ax:ocxPr ax:name="Value" ax:value="0"/>
  <ax:ocxPr ax:name="Caption" ax:value=" &quot;Лиса и журавль&quot;"/>
  <ax:ocxPr ax:name="GroupName" ax:value="Slide7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4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2356;1244"/>
  <ax:ocxPr ax:name="Value" ax:value="0"/>
  <ax:ocxPr ax:name="Caption" ax:value=" &quot;Петушок и бобовое зёрнышко&quot;"/>
  <ax:ocxPr ax:name="GroupName" ax:value="Slide7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5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2356;1270"/>
  <ax:ocxPr ax:name="Value" ax:value="0"/>
  <ax:ocxPr ax:name="Caption" ax:value=" &quot;Сказка о рыбаке и рыбке&quot;"/>
  <ax:ocxPr ax:name="GroupName" ax:value="Slide7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6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Проверить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47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Caption" ax:value="Далее &gt;&gt;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48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540;2540"/>
  <ax:ocxPr ax:name="Picture">
    <ax:picture r:id="rId1"/>
  </ax:ocxPr>
</ax:ocx>
</file>

<file path=ppt/activeX/activeX49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540;2540"/>
  <ax:ocxPr ax:name="Picture">
    <ax:picture r:id="rId1"/>
  </ax:ocxPr>
</ax:ocx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BackColor" ax:value="2147483670"/>
  <ax:ocxPr ax:name="Caption" ax:value="Проверить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50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152"/>
  <ax:ocxPr ax:name="Caption" ax:value="    "/>
  <ax:ocxPr ax:name="Size" ax:value="2990;2593"/>
  <ax:ocxPr ax:name="FontName" ax:value="Times New Roman"/>
  <ax:ocxPr ax:name="FontEffects" ax:value="1073741825"/>
  <ax:ocxPr ax:name="FontHeight" ax:value="720"/>
  <ax:ocxPr ax:name="FontCharSet" ax:value="204"/>
  <ax:ocxPr ax:name="FontPitchAndFamily" ax:value="2"/>
  <ax:ocxPr ax:name="ParagraphAlign" ax:value="3"/>
  <ax:ocxPr ax:name="FontWeight" ax:value="700"/>
</ax:ocx>
</file>

<file path=ppt/activeX/activeX5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BackColor" ax:value="2147483660"/>
  <ax:ocxPr ax:name="Caption" ax:value="Повторить тест"/>
  <ax:ocxPr ax:name="Size" ax:value="10213;1931"/>
  <ax:ocxPr ax:name="FontName" ax:value="Times New Roman"/>
  <ax:ocxPr ax:name="FontEffects" ax:value="1073741825"/>
  <ax:ocxPr ax:name="FontHeight" ax:value="525"/>
  <ax:ocxPr ax:name="FontCharSet" ax:value="204"/>
  <ax:ocxPr ax:name="FontPitchAndFamily" ax:value="2"/>
  <ax:ocxPr ax:name="ParagraphAlign" ax:value="3"/>
  <ax:ocxPr ax:name="FontWeight" ax:value="700"/>
</ax:ocx>
</file>

<file path=ppt/activeX/activeX52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BackColor" ax:value="2147483660"/>
  <ax:ocxPr ax:name="Caption" ax:value="Завершить тест"/>
  <ax:ocxPr ax:name="Size" ax:value="9790;1746"/>
  <ax:ocxPr ax:name="FontName" ax:value="Times New Roman"/>
  <ax:ocxPr ax:name="FontEffects" ax:value="1073741825"/>
  <ax:ocxPr ax:name="FontHeight" ax:value="525"/>
  <ax:ocxPr ax:name="FontCharSet" ax:value="204"/>
  <ax:ocxPr ax:name="FontPitchAndFamily" ax:value="2"/>
  <ax:ocxPr ax:name="ParagraphAlign" ax:value="3"/>
  <ax:ocxPr ax:name="FontWeight" ax:value="700"/>
</ax:ocx>
</file>

<file path=ppt/activeX/activeX6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BackColor" ax:value="2147483670"/>
  <ax:ocxPr ax:name="Caption" ax:value="Далее &gt;&gt;"/>
  <ax:ocxPr ax:name="Size" ax:value="6059;1588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7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196;2540"/>
  <ax:ocxPr ax:name="Picture">
    <ax:picture r:id="rId1"/>
  </ax:ocxPr>
</ax:ocx>
</file>

<file path=ppt/activeX/activeX8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Mode" ax:value="3"/>
  <ax:ocxPr ax:name="Size" ax:value="2196;2540"/>
  <ax:ocxPr ax:name="Picture">
    <ax:picture r:id="rId1"/>
  </ax:ocxPr>
</ax:ocx>
</file>

<file path=ppt/activeX/activeX9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152"/>
  <ax:ocxPr ax:name="ForeColor" ax:value="0"/>
  <ax:ocxPr ax:name="DisplayStyle" ax:value="5"/>
  <ax:ocxPr ax:name="Size" ax:value="16589;1402"/>
  <ax:ocxPr ax:name="Value" ax:value="0"/>
  <ax:ocxPr ax:name="Caption" ax:value="Близок локоть, да не укусишь."/>
  <ax:ocxPr ax:name="GroupName" ax:value="Slide3"/>
  <ax:ocxPr ax:name="FontName" ax:value="Times New Roman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8.wmf"/><Relationship Id="rId7" Type="http://schemas.openxmlformats.org/officeDocument/2006/relationships/image" Target="../media/image34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44.wmf"/><Relationship Id="rId7" Type="http://schemas.openxmlformats.org/officeDocument/2006/relationships/image" Target="../media/image3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04723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4DC887-C785-4EC6-A15A-74DC652DD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91E835-94BC-4237-8701-4E6568529D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57F54C-9E3C-4B99-8E8E-106DA4E82A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D0AEBCD1-6B43-4F97-87F0-5DDCEA639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9A8F6A-CBBB-47A5-9ACC-D929E3323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ED6D2-9D7E-467D-88DC-2B583192C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A73D5E-AE6F-4F9D-A644-F9E6A69AB5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737D78-E1E3-40A8-89BB-6784AF69A2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CCD655-E374-4166-91F8-85F1D994F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7B1BFC-356D-41D1-B159-6C758AA75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C16E72-A776-4E6F-9F60-F5D3423E62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002D4C-D5DF-49C5-84D0-6F9268CB6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DFC6913-53B3-419F-A458-F16D916F71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notesSlide" Target="../notesSlides/notesSlide2.xml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1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5.xml"/><Relationship Id="rId3" Type="http://schemas.openxmlformats.org/officeDocument/2006/relationships/control" Target="../activeX/activeX10.xml"/><Relationship Id="rId7" Type="http://schemas.openxmlformats.org/officeDocument/2006/relationships/control" Target="../activeX/activeX14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3.xml"/><Relationship Id="rId11" Type="http://schemas.openxmlformats.org/officeDocument/2006/relationships/slideLayout" Target="../slideLayouts/slideLayout2.xml"/><Relationship Id="rId5" Type="http://schemas.openxmlformats.org/officeDocument/2006/relationships/control" Target="../activeX/activeX12.xml"/><Relationship Id="rId10" Type="http://schemas.openxmlformats.org/officeDocument/2006/relationships/control" Target="../activeX/activeX17.xml"/><Relationship Id="rId4" Type="http://schemas.openxmlformats.org/officeDocument/2006/relationships/control" Target="../activeX/activeX11.xml"/><Relationship Id="rId9" Type="http://schemas.openxmlformats.org/officeDocument/2006/relationships/control" Target="../activeX/activeX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4.xml"/><Relationship Id="rId3" Type="http://schemas.openxmlformats.org/officeDocument/2006/relationships/control" Target="../activeX/activeX19.xml"/><Relationship Id="rId7" Type="http://schemas.openxmlformats.org/officeDocument/2006/relationships/control" Target="../activeX/activeX23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2.xml"/><Relationship Id="rId5" Type="http://schemas.openxmlformats.org/officeDocument/2006/relationships/control" Target="../activeX/activeX21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20.xml"/><Relationship Id="rId9" Type="http://schemas.openxmlformats.org/officeDocument/2006/relationships/control" Target="../activeX/activeX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2.xml"/><Relationship Id="rId3" Type="http://schemas.openxmlformats.org/officeDocument/2006/relationships/control" Target="../activeX/activeX27.xml"/><Relationship Id="rId7" Type="http://schemas.openxmlformats.org/officeDocument/2006/relationships/control" Target="../activeX/activeX31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30.xml"/><Relationship Id="rId5" Type="http://schemas.openxmlformats.org/officeDocument/2006/relationships/control" Target="../activeX/activeX29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28.xml"/><Relationship Id="rId9" Type="http://schemas.openxmlformats.org/officeDocument/2006/relationships/control" Target="../activeX/activeX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0.xml"/><Relationship Id="rId3" Type="http://schemas.openxmlformats.org/officeDocument/2006/relationships/control" Target="../activeX/activeX35.xml"/><Relationship Id="rId7" Type="http://schemas.openxmlformats.org/officeDocument/2006/relationships/control" Target="../activeX/activeX39.xml"/><Relationship Id="rId2" Type="http://schemas.openxmlformats.org/officeDocument/2006/relationships/control" Target="../activeX/activeX34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38.xml"/><Relationship Id="rId5" Type="http://schemas.openxmlformats.org/officeDocument/2006/relationships/control" Target="../activeX/activeX37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6.xml"/><Relationship Id="rId9" Type="http://schemas.openxmlformats.org/officeDocument/2006/relationships/control" Target="../activeX/activeX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8.xml"/><Relationship Id="rId3" Type="http://schemas.openxmlformats.org/officeDocument/2006/relationships/control" Target="../activeX/activeX43.xml"/><Relationship Id="rId7" Type="http://schemas.openxmlformats.org/officeDocument/2006/relationships/control" Target="../activeX/activeX47.xml"/><Relationship Id="rId2" Type="http://schemas.openxmlformats.org/officeDocument/2006/relationships/control" Target="../activeX/activeX42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46.xml"/><Relationship Id="rId5" Type="http://schemas.openxmlformats.org/officeDocument/2006/relationships/control" Target="../activeX/activeX45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44.xml"/><Relationship Id="rId9" Type="http://schemas.openxmlformats.org/officeDocument/2006/relationships/control" Target="../activeX/activeX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1.xml"/><Relationship Id="rId2" Type="http://schemas.openxmlformats.org/officeDocument/2006/relationships/control" Target="../activeX/activeX50.xml"/><Relationship Id="rId1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71612"/>
            <a:ext cx="7772400" cy="2428892"/>
          </a:xfrm>
          <a:ln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«Перспектива»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930650"/>
            <a:ext cx="6400800" cy="17526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Кузнецова Н.П</a:t>
            </a:r>
          </a:p>
          <a:p>
            <a:pPr marL="0" indent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МОБУ МСОШ №2п.Магдагачи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Контрольно – измерительные материалы. Литературное чтение :2 класс/ Сост.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С.В.Кутявина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.-М.:ВАКО, 2010.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4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1528763"/>
          </a:xfrm>
          <a:ln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по теме «Устное народное  творчество»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 жанр произведения.</a:t>
            </a:r>
          </a:p>
          <a:p>
            <a:pPr marL="0" indent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Сашки в кармашке шишки да шашки.</a:t>
            </a:r>
          </a:p>
          <a:p>
            <a:pPr marL="0" indent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p:control spid="1036" name="otv2_1" r:id="rId2" imgW="2181240" imgH="428760"/>
      <p:control spid="1037" name="otv2_2" r:id="rId3" imgW="2181240" imgH="428760"/>
      <p:control spid="1038" name="otv2_3" r:id="rId4" imgW="2181240" imgH="428760"/>
      <p:control spid="1039" name="otv2_4" r:id="rId5" imgW="2181240" imgH="428760"/>
      <p:control spid="1040" name="CommandButton1" r:id="rId6" imgW="2181240" imgH="571680"/>
      <p:control spid="1041" name="CommandButton2" r:id="rId7" imgW="2181240" imgH="571680"/>
      <p:control spid="1042" name="Image1" r:id="rId8" imgW="790560" imgH="914400"/>
      <p:control spid="1043" name="Image2" r:id="rId9" imgW="790560" imgH="914400"/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 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 пословицу о труде.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p:control spid="2060" name="otv3_1" r:id="rId2" imgW="5972040" imgH="504720"/>
      <p:control spid="2061" name="otv3_2" r:id="rId3" imgW="5972040" imgH="581040"/>
      <p:control spid="2062" name="otv3_3" r:id="rId4" imgW="5972040" imgH="504720"/>
      <p:control spid="2063" name="otv3_4" r:id="rId5" imgW="5972040" imgH="581040"/>
      <p:control spid="2064" name="CommandButton1" r:id="rId6" imgW="2181240" imgH="571680"/>
      <p:control spid="2065" name="CommandButton2" r:id="rId7" imgW="2181240" imgH="571680"/>
      <p:control spid="2066" name="OptionButton1" r:id="rId8" imgW="5972040" imgH="504720"/>
      <p:control spid="2067" name="Image1" r:id="rId9" imgW="647640" imgH="723960"/>
      <p:control spid="2068" name="Image2" r:id="rId10" imgW="647640" imgH="7239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какой сказке один из персонажей – лиса?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ontrols>
      <p:control spid="3088" name="otv4_1" r:id="rId2" imgW="3552840" imgH="457200"/>
      <p:control spid="3089" name="otv4_2" r:id="rId3" imgW="3552840" imgH="457200"/>
      <p:control spid="3090" name="otv4_3" r:id="rId4" imgW="3552840" imgH="457200"/>
      <p:control spid="3091" name="otv4_4" r:id="rId5" imgW="3552840" imgH="457200"/>
      <p:control spid="3092" name="CommandButton1" r:id="rId6" imgW="2181240" imgH="571680"/>
      <p:control spid="3093" name="CommandButton2" r:id="rId7" imgW="2181240" imgH="571680"/>
      <p:control spid="3094" name="Image1" r:id="rId8" imgW="866880" imgH="914400"/>
      <p:control spid="3095" name="Image2" r:id="rId9" imgW="790560" imgH="9334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героя (героев) сказки  «Теремок».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controls>
      <p:control spid="4107" name="otv5_1" r:id="rId2" imgW="3552840" imgH="457200"/>
      <p:control spid="4108" name="otv5_2" r:id="rId3" imgW="3552840" imgH="457200"/>
      <p:control spid="4109" name="otv5_3" r:id="rId4" imgW="3552840" imgH="457200"/>
      <p:control spid="4110" name="otv5_4" r:id="rId5" imgW="3552840" imgH="457200"/>
      <p:control spid="4111" name="CommandButton1" r:id="rId6" imgW="2181240" imgH="571680"/>
      <p:control spid="4112" name="CommandButton2" r:id="rId7" imgW="2181240" imgH="571680"/>
      <p:control spid="4113" name="Image1" r:id="rId8" imgW="914400" imgH="914400"/>
      <p:control spid="4114" name="Image2" r:id="rId9" imgW="914400" imgH="9144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помог девочке из сказки  «Гуси –лебеди»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ontrols>
      <p:control spid="5132" name="otv6_1" r:id="rId2" imgW="3552840" imgH="457200"/>
      <p:control spid="5133" name="otv6_2" r:id="rId3" imgW="3552840" imgH="457200"/>
      <p:control spid="5134" name="otv6_3" r:id="rId4" imgW="3552840" imgH="457200"/>
      <p:control spid="5135" name="otv6_4" r:id="rId5" imgW="3552840" imgH="457200"/>
      <p:control spid="5136" name="CommandButton1" r:id="rId6" imgW="2181240" imgH="571680"/>
      <p:control spid="5137" name="CommandButton2" r:id="rId7" imgW="2181240" imgH="571680"/>
      <p:control spid="5138" name="Image1" r:id="rId8" imgW="914400" imgH="914400"/>
      <p:control spid="5139" name="Image2" r:id="rId9" imgW="914400" imgH="9144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из этих сказок не является народной?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ontrols>
      <p:control spid="6156" name="otv7_1" r:id="rId2" imgW="4448160" imgH="457200"/>
      <p:control spid="6157" name="otv7_2" r:id="rId3" imgW="4448160" imgH="457200"/>
      <p:control spid="6158" name="otv7_3" r:id="rId4" imgW="4448160" imgH="447840"/>
      <p:control spid="6159" name="otv7_4" r:id="rId5" imgW="4448160" imgH="457200"/>
      <p:control spid="6160" name="CommandButton1" r:id="rId6" imgW="2181240" imgH="571680"/>
      <p:control spid="6161" name="CommandButton2" r:id="rId7" imgW="2181240" imgH="571680"/>
      <p:control spid="6162" name="Image1" r:id="rId8" imgW="914400" imgH="914400"/>
      <p:control spid="6163" name="Image2" r:id="rId9" imgW="914400" imgH="9144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по теме «Устное народное  творчество»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         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 завершён!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Ваша  оценка: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sz="4400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controls>
      <p:control spid="7174" name="Label1" r:id="rId2" imgW="1076400" imgH="933480"/>
      <p:control spid="7175" name="CommandButton1" r:id="rId3" imgW="3676680" imgH="695160"/>
      <p:control spid="7176" name="CommandButton2" r:id="rId4" imgW="3524400" imgH="6285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Частушка.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из ручья напиться, надо наклониться.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«Колобок».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Мышка – норушка.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Мышка.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«Сказка о рыбаке и рыбке».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162</Words>
  <Application>Microsoft Office PowerPoint</Application>
  <PresentationFormat>Экран (4:3)</PresentationFormat>
  <Paragraphs>31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Устное народное творчество. 2 класс УМК «Перспектива»</vt:lpstr>
      <vt:lpstr>Тест по теме «Устное народное  творчество»</vt:lpstr>
      <vt:lpstr>Вопрос 2. Найди пословицу о труде.</vt:lpstr>
      <vt:lpstr>Вопрос 3. В какой сказке один из персонажей – лиса?</vt:lpstr>
      <vt:lpstr>Вопрос 4. Найди героя (героев) сказки  «Теремок».</vt:lpstr>
      <vt:lpstr>Вопрос 5. Кто помог девочке из сказки  «Гуси –лебеди» ?</vt:lpstr>
      <vt:lpstr>Вопрос 6. Какая из этих сказок не является народной?</vt:lpstr>
      <vt:lpstr>Тест по теме «Устное народное  творчество»</vt:lpstr>
      <vt:lpstr>Правильные ответы:</vt:lpstr>
      <vt:lpstr>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40</cp:revision>
  <cp:lastPrinted>1601-01-01T00:00:00Z</cp:lastPrinted>
  <dcterms:created xsi:type="dcterms:W3CDTF">2010-10-21T06:06:45Z</dcterms:created>
  <dcterms:modified xsi:type="dcterms:W3CDTF">2012-07-31T11:59:27Z</dcterms:modified>
</cp:coreProperties>
</file>