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E1A1AF-86A6-4BAD-9FD7-343AE331642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B6E89-1AB8-4722-AA61-3C2193D367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3414241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Как животные приспособились к добыванию пищи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29309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учитель начальных классов МАОУ «Гимназия №1 МО «</a:t>
            </a:r>
            <a:r>
              <a:rPr lang="ru-RU" dirty="0" err="1" smtClean="0"/>
              <a:t>Ахтубинский</a:t>
            </a:r>
            <a:r>
              <a:rPr lang="ru-RU" dirty="0" smtClean="0"/>
              <a:t> район» Киселёва Наталия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4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3288" y="260648"/>
            <a:ext cx="2994735" cy="504056"/>
          </a:xfrm>
        </p:spPr>
        <p:txBody>
          <a:bodyPr/>
          <a:lstStyle/>
          <a:p>
            <a:r>
              <a:rPr lang="ru-RU" dirty="0" smtClean="0"/>
              <a:t>Язык</a:t>
            </a:r>
            <a:endParaRPr lang="ru-RU" dirty="0"/>
          </a:p>
        </p:txBody>
      </p:sp>
      <p:pic>
        <p:nvPicPr>
          <p:cNvPr id="7171" name="Picture 3" descr="F:\картинки животных\лягушк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5617"/>
            <a:ext cx="8208912" cy="56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44462"/>
            <a:ext cx="5443007" cy="1124298"/>
          </a:xfrm>
        </p:spPr>
        <p:txBody>
          <a:bodyPr/>
          <a:lstStyle/>
          <a:p>
            <a:r>
              <a:rPr lang="ru-RU" dirty="0" smtClean="0"/>
              <a:t>Органы чувств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3464" y="1916832"/>
            <a:ext cx="326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Чувствует вибрацию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572000" y="345036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Видит добычу с высоты 100м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3464" y="4400873"/>
            <a:ext cx="240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Распознают вкус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9" y="632565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Различает запахи на расстоянии 3 км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43465" y="6469787"/>
            <a:ext cx="290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Нежная кожа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97" y="3760195"/>
            <a:ext cx="3395599" cy="256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F:\картинки животных\муравьи-Mura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86164"/>
            <a:ext cx="3061072" cy="21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030646"/>
            <a:ext cx="3539614" cy="24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96318"/>
            <a:ext cx="3061072" cy="178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1" y="188640"/>
            <a:ext cx="1788275" cy="17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98096" cy="1008112"/>
          </a:xfrm>
        </p:spPr>
        <p:txBody>
          <a:bodyPr/>
          <a:lstStyle/>
          <a:p>
            <a:r>
              <a:rPr lang="ru-RU" dirty="0" smtClean="0"/>
              <a:t>Цели работы: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Познакомить  </a:t>
            </a:r>
            <a:r>
              <a:rPr lang="ru-RU" sz="2800" dirty="0"/>
              <a:t>с классификацией </a:t>
            </a:r>
            <a:r>
              <a:rPr lang="ru-RU" sz="2800" dirty="0" smtClean="0"/>
              <a:t>животных</a:t>
            </a:r>
          </a:p>
          <a:p>
            <a:r>
              <a:rPr lang="ru-RU" sz="2800" dirty="0" smtClean="0"/>
              <a:t> по типу пищи.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852935"/>
            <a:ext cx="6906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2.Приспособленностью </a:t>
            </a:r>
            <a:r>
              <a:rPr lang="ru-RU" sz="2800" dirty="0"/>
              <a:t>животных к добыванию </a:t>
            </a:r>
            <a:r>
              <a:rPr lang="ru-RU" sz="2800" dirty="0" smtClean="0"/>
              <a:t>пищи.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098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64639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жизни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324036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Дышат</a:t>
            </a:r>
          </a:p>
          <a:p>
            <a:endParaRPr lang="ru-RU" dirty="0" smtClean="0"/>
          </a:p>
          <a:p>
            <a:r>
              <a:rPr lang="ru-RU" dirty="0" smtClean="0"/>
              <a:t>Питаются</a:t>
            </a:r>
          </a:p>
          <a:p>
            <a:endParaRPr lang="ru-RU" dirty="0" smtClean="0"/>
          </a:p>
          <a:p>
            <a:r>
              <a:rPr lang="ru-RU" dirty="0" smtClean="0"/>
              <a:t>Двигаются</a:t>
            </a:r>
          </a:p>
          <a:p>
            <a:endParaRPr lang="ru-RU" dirty="0" smtClean="0"/>
          </a:p>
          <a:p>
            <a:r>
              <a:rPr lang="ru-RU" dirty="0" smtClean="0"/>
              <a:t>Растут и развиваются</a:t>
            </a:r>
          </a:p>
          <a:p>
            <a:endParaRPr lang="ru-RU" dirty="0" smtClean="0"/>
          </a:p>
          <a:p>
            <a:r>
              <a:rPr lang="ru-RU" dirty="0" smtClean="0"/>
              <a:t>Размножаются</a:t>
            </a:r>
          </a:p>
          <a:p>
            <a:endParaRPr lang="ru-RU" dirty="0" smtClean="0"/>
          </a:p>
          <a:p>
            <a:r>
              <a:rPr lang="ru-RU" dirty="0" smtClean="0"/>
              <a:t>Умирают</a:t>
            </a:r>
            <a:endParaRPr lang="ru-RU" dirty="0"/>
          </a:p>
        </p:txBody>
      </p:sp>
      <p:pic>
        <p:nvPicPr>
          <p:cNvPr id="1026" name="Picture 2" descr="F:\картинки животных\детк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2238" y="1268760"/>
            <a:ext cx="3031936" cy="25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ртинки животных\пингв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09" y="4072241"/>
            <a:ext cx="3078783" cy="23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1655"/>
            <a:ext cx="4021284" cy="879775"/>
          </a:xfrm>
        </p:spPr>
        <p:txBody>
          <a:bodyPr/>
          <a:lstStyle/>
          <a:p>
            <a:r>
              <a:rPr lang="ru-RU" dirty="0" smtClean="0"/>
              <a:t>Животные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7"/>
            <a:ext cx="288032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Растительно-</a:t>
            </a:r>
          </a:p>
          <a:p>
            <a:pPr marL="0" indent="0">
              <a:buNone/>
            </a:pPr>
            <a:r>
              <a:rPr lang="ru-RU" sz="3200" dirty="0" err="1" smtClean="0"/>
              <a:t>ядные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0614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Плотоядные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052737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Всеядные</a:t>
            </a:r>
            <a:endParaRPr lang="ru-RU" sz="3200" dirty="0"/>
          </a:p>
        </p:txBody>
      </p:sp>
      <p:pic>
        <p:nvPicPr>
          <p:cNvPr id="2050" name="Picture 2" descr="F:\картинки животных\лос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2765"/>
            <a:ext cx="2520280" cy="19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картинки животных\Медвед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88" y="2276872"/>
            <a:ext cx="2802125" cy="19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артинки животных\04.jбел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6" y="4416721"/>
            <a:ext cx="2940039" cy="23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81" y="4365104"/>
            <a:ext cx="2623983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F:\картинки животных\кош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265478"/>
            <a:ext cx="2907969" cy="19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картинки животных\лисица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66" y="4365104"/>
            <a:ext cx="2796986" cy="22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999676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Особенности строения хищников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196753"/>
            <a:ext cx="4680520" cy="864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Сильные челюсти</a:t>
            </a:r>
            <a:endParaRPr lang="ru-RU" sz="4000" dirty="0"/>
          </a:p>
        </p:txBody>
      </p:sp>
      <p:pic>
        <p:nvPicPr>
          <p:cNvPr id="2050" name="Picture 2" descr="F:\картинки животных\жук - олень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015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картинки животных\тигр1_t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" y="2348880"/>
            <a:ext cx="43425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ж</a:t>
            </a:r>
            <a:r>
              <a:rPr lang="ru-RU" sz="2800" dirty="0" smtClean="0"/>
              <a:t>ук-олень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917" y="6021288"/>
            <a:ext cx="1918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</a:rPr>
              <a:t>тигр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11760" y="260649"/>
            <a:ext cx="561662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Вытянутая голова</a:t>
            </a:r>
            <a:endParaRPr lang="ru-RU" sz="4000" dirty="0"/>
          </a:p>
        </p:txBody>
      </p:sp>
      <p:pic>
        <p:nvPicPr>
          <p:cNvPr id="3074" name="Picture 2" descr="F:\картинки животных\судак_sud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3647"/>
            <a:ext cx="4369956" cy="36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картинки животных\лесной хорё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3646"/>
            <a:ext cx="4248472" cy="36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67113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судак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671139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</a:t>
            </a:r>
            <a:r>
              <a:rPr lang="ru-RU" sz="3200" dirty="0" smtClean="0"/>
              <a:t>есной хорёк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87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6984775" cy="1224136"/>
          </a:xfrm>
        </p:spPr>
        <p:txBody>
          <a:bodyPr/>
          <a:lstStyle/>
          <a:p>
            <a:r>
              <a:rPr lang="ru-RU" dirty="0" smtClean="0"/>
              <a:t>Строение зубов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5076056" y="1637510"/>
            <a:ext cx="3168352" cy="279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Клыки и коренные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625297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Резцы и коренные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5076056" y="3623207"/>
            <a:ext cx="387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зубы одинаковы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1052736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Плотоядные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086962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Растительноядные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076056" y="204052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Насекомоядные</a:t>
            </a:r>
            <a:endParaRPr lang="ru-RU" sz="3200" dirty="0"/>
          </a:p>
        </p:txBody>
      </p:sp>
      <p:pic>
        <p:nvPicPr>
          <p:cNvPr id="4098" name="Picture 2" descr="F:\картинки животных\лев 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7438"/>
            <a:ext cx="3384375" cy="260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картинки животных\землерой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4" y="3978623"/>
            <a:ext cx="3601836" cy="23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артинки животных\бобёр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4873"/>
            <a:ext cx="3213416" cy="23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64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землеройка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6453336"/>
            <a:ext cx="201622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60929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4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328592" cy="1440160"/>
          </a:xfrm>
        </p:spPr>
        <p:txBody>
          <a:bodyPr/>
          <a:lstStyle/>
          <a:p>
            <a:r>
              <a:rPr lang="ru-RU" dirty="0" smtClean="0"/>
              <a:t>Клюв</a:t>
            </a:r>
            <a:endParaRPr lang="ru-RU" dirty="0"/>
          </a:p>
        </p:txBody>
      </p:sp>
      <p:pic>
        <p:nvPicPr>
          <p:cNvPr id="5122" name="Picture 2" descr="F:\картинки животных\пеликан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0723"/>
            <a:ext cx="3024336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картинки животных\свиристель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50" y="821723"/>
            <a:ext cx="3445875" cy="229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01008"/>
            <a:ext cx="2664297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79991"/>
            <a:ext cx="3039318" cy="303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1729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пеликан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25229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1729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свиристель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64369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3288" y="116632"/>
            <a:ext cx="3930839" cy="936104"/>
          </a:xfrm>
        </p:spPr>
        <p:txBody>
          <a:bodyPr/>
          <a:lstStyle/>
          <a:p>
            <a:r>
              <a:rPr lang="ru-RU" dirty="0" smtClean="0"/>
              <a:t>Когти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2263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24258"/>
            <a:ext cx="3852427" cy="256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3806"/>
            <a:ext cx="3360372" cy="261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339254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гепард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4533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олярная сова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392542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орёл</a:t>
            </a:r>
            <a:endParaRPr lang="ru-RU" dirty="0"/>
          </a:p>
        </p:txBody>
      </p:sp>
      <p:pic>
        <p:nvPicPr>
          <p:cNvPr id="6152" name="Picture 8" descr="F:\картинки животных\рысь 3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1874"/>
            <a:ext cx="3816425" cy="249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9" y="6281348"/>
            <a:ext cx="167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6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</TotalTime>
  <Words>117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Как животные приспособились к добыванию пищи</vt:lpstr>
      <vt:lpstr>Цели работы:</vt:lpstr>
      <vt:lpstr>Признаки жизни животных</vt:lpstr>
      <vt:lpstr>Животные</vt:lpstr>
      <vt:lpstr>Особенности строения хищников</vt:lpstr>
      <vt:lpstr>Презентация PowerPoint</vt:lpstr>
      <vt:lpstr>Строение зубов</vt:lpstr>
      <vt:lpstr>Клюв</vt:lpstr>
      <vt:lpstr>Когти</vt:lpstr>
      <vt:lpstr>Язык</vt:lpstr>
      <vt:lpstr>Органы чувств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животных</dc:title>
  <dc:creator>Admin</dc:creator>
  <cp:lastModifiedBy>Admin</cp:lastModifiedBy>
  <cp:revision>58</cp:revision>
  <dcterms:created xsi:type="dcterms:W3CDTF">2013-02-17T15:09:15Z</dcterms:created>
  <dcterms:modified xsi:type="dcterms:W3CDTF">2013-03-02T19:01:26Z</dcterms:modified>
</cp:coreProperties>
</file>