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F6E05-2BAF-43B5-9AB7-AAE69CAB5AC5}" type="datetimeFigureOut">
              <a:rPr lang="ru-RU" smtClean="0"/>
              <a:t>07.10.2011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F00A2-F91F-408E-B756-B7713FBB0A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F6E05-2BAF-43B5-9AB7-AAE69CAB5AC5}" type="datetimeFigureOut">
              <a:rPr lang="ru-RU" smtClean="0"/>
              <a:t>07.10.2011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F00A2-F91F-408E-B756-B7713FBB0A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F6E05-2BAF-43B5-9AB7-AAE69CAB5AC5}" type="datetimeFigureOut">
              <a:rPr lang="ru-RU" smtClean="0"/>
              <a:t>07.10.2011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F00A2-F91F-408E-B756-B7713FBB0A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F6E05-2BAF-43B5-9AB7-AAE69CAB5AC5}" type="datetimeFigureOut">
              <a:rPr lang="ru-RU" smtClean="0"/>
              <a:t>07.10.2011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F00A2-F91F-408E-B756-B7713FBB0A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F6E05-2BAF-43B5-9AB7-AAE69CAB5AC5}" type="datetimeFigureOut">
              <a:rPr lang="ru-RU" smtClean="0"/>
              <a:t>07.10.2011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F00A2-F91F-408E-B756-B7713FBB0A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F6E05-2BAF-43B5-9AB7-AAE69CAB5AC5}" type="datetimeFigureOut">
              <a:rPr lang="ru-RU" smtClean="0"/>
              <a:t>07.10.2011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F00A2-F91F-408E-B756-B7713FBB0A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F6E05-2BAF-43B5-9AB7-AAE69CAB5AC5}" type="datetimeFigureOut">
              <a:rPr lang="ru-RU" smtClean="0"/>
              <a:t>07.10.2011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F00A2-F91F-408E-B756-B7713FBB0A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F6E05-2BAF-43B5-9AB7-AAE69CAB5AC5}" type="datetimeFigureOut">
              <a:rPr lang="ru-RU" smtClean="0"/>
              <a:t>07.10.2011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F00A2-F91F-408E-B756-B7713FBB0A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F6E05-2BAF-43B5-9AB7-AAE69CAB5AC5}" type="datetimeFigureOut">
              <a:rPr lang="ru-RU" smtClean="0"/>
              <a:t>07.10.2011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F00A2-F91F-408E-B756-B7713FBB0A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F6E05-2BAF-43B5-9AB7-AAE69CAB5AC5}" type="datetimeFigureOut">
              <a:rPr lang="ru-RU" smtClean="0"/>
              <a:t>07.10.2011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F00A2-F91F-408E-B756-B7713FBB0A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F6E05-2BAF-43B5-9AB7-AAE69CAB5AC5}" type="datetimeFigureOut">
              <a:rPr lang="ru-RU" smtClean="0"/>
              <a:t>07.10.2011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F00A2-F91F-408E-B756-B7713FBB0A3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96F6E05-2BAF-43B5-9AB7-AAE69CAB5AC5}" type="datetimeFigureOut">
              <a:rPr lang="ru-RU" smtClean="0"/>
              <a:t>07.10.2011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36F00A2-F91F-408E-B756-B7713FBB0A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://www.google.ru/imgres?imgurl=http://www2.luventicus.org/karty/syevyernayaamyerika/bolshojkanonnatsionalnyjpark.gif&amp;imgrefurl=http://www.luventicus.org/karty/syevyernayaamyerika/bolshojkanonnatsionalnyjpark.html&amp;usg=__ZRGYZ16BMy9HRiJECnXkJvvLnxs=&amp;h=401&amp;w=596&amp;sz=10&amp;hl=ru&amp;start=3&amp;zoom=1&amp;tbnid=IjEmbyA9sOqViM:&amp;tbnh=91&amp;tbnw=135&amp;ei=UpimTvvABMb0-gajwayxDw&amp;prev=/search?q=%D0%B1%D0%BE%D0%BB%D1%8C%D1%88%D0%BE%D0%B9+%D0%BA%D0%B0%D0%BD%D1%8C%D0%BE%D0%BD+%D1%81%D0%B5%D0%B2%D0%B5%D1%80%D0%BD%D0%B0%D1%8F+%D0%90%D0%BC%D0%B5%D1%80%D0%B8%D0%BA%D0%B0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hyperlink" Target="http://www.google.ru/imgres?imgurl=http://omyworld.ru/wp-content/uploads/2010/05/gl-0046.jpg&amp;imgrefurl=http://omyworld.ru/tag/bolshoj-kanon&amp;usg=__E9vLcw7vbsgsd9jkpuTVFoq50YU=&amp;h=356&amp;w=553&amp;sz=190&amp;hl=ru&amp;start=7&amp;zoom=1&amp;tbnid=LxpRNQMStfLJzM:&amp;tbnh=86&amp;tbnw=133&amp;ei=UpimTvvABMb0-gajwayxDw&amp;prev=/search?q=%D0%B1%D0%BE%D0%BB%D1%8C%D1%88%D0%BE%D0%B9+%D0%BA%D0%B0%D0%BD%D1%8C%D0%BE%D0%BD+%D1%81%D0%B5%D0%B2%D0%B5%D1%80%D0%BD%D0%B0%D1%8F+%D0%90%D0%BC%D0%B5%D1%80%D0%B8%D0%BA%D0%B0&amp;um=1&amp;hl=ru&amp;lr=&amp;newwindow=1&amp;sa=N&amp;tbm=isch&amp;um=1&amp;itbs=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hyperlink" Target="http://www.google.ru/imgres?imgurl=http://img0.liveinternet.ru/images/attach/c/2//71/287/71287377_1298776748_0a07a4d496d371c10587d10c501c317e.jpg&amp;imgrefurl=http://www.liveinternet.ru/tags/%E2%EE%E4%EE%EF%E0%E4+%E8%E3%F3%E0%F1%F3/&amp;usg=__c4-hwqSFQYrGa64u5qXcp_-j6SU=&amp;h=446&amp;w=600&amp;sz=79&amp;hl=ru&amp;start=6&amp;zoom=1&amp;tbnid=1aZsLUo_usVIcM:&amp;tbnh=100&amp;tbnw=135&amp;ei=hpmmTpLcGYf_-gaxnpywDw&amp;prev=/search?q=%D0%B2%D0%BE%D0%B4%D0%BE%D0%BF%D0%B0%D0%B4+%D0%B8%D0%B3%D1%83%D0%B0%D1%81%D1%83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hyperlink" Target="http://www.google.ru/imgres?imgurl=http://fotoart.org.ua/albums/userpics/Iguassu_Falls_Brazil~0.jpg&amp;imgrefurl=http://fotoart.org.ua/displayimage.php?album=26&amp;pos=24&amp;usg=__nMNaHd_Z3oM9D2l3N8_ySeSic_8=&amp;h=960&amp;w=1280&amp;sz=234&amp;hl=ru&amp;start=11&amp;zoom=1&amp;tbnid=D3HdfUYhenHvXM:&amp;tbnh=113&amp;tbnw=150&amp;ei=hpmmTpLcGYf_-gaxnpywDw&amp;prev=/search?q=%D0%B2%D0%BE%D0%B4%D0%BE%D0%BF%D0%B0%D0%B4+%D0%B8%D0%B3%D1%83%D0%B0%D1%81%D1%83&amp;um=1&amp;hl=ru&amp;lr=&amp;newwindow=1&amp;sa=N&amp;tbm=isch&amp;um=1&amp;itbs=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hyperlink" Target="http://www.google.ru/imgres?imgurl=http://lifeglobe.net/media/entry/1029/victoria_falls_zambezi.jpg&amp;imgrefurl=http://lifeglobe.net/entry/1029&amp;usg=__C5nVN-4s66R0UDhlElwbrT18hwo=&amp;h=423&amp;w=640&amp;sz=73&amp;hl=ru&amp;start=3&amp;zoom=1&amp;tbnid=_IHIHR0ITbVlIM:&amp;tbnh=91&amp;tbnw=137&amp;ei=z5mmTsi9Bsiq-AackMXEDw&amp;prev=/search?q=%D0%B2%D0%BE%D0%B4%D0%BE%D0%BF%D0%B0%D0%B4+%D0%B2%D0%B8%D0%BA%D1%82%D0%BE%D1%80%D0%B8%D1%8F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jpeg"/><Relationship Id="rId4" Type="http://schemas.openxmlformats.org/officeDocument/2006/relationships/hyperlink" Target="http://www.google.ru/imgres?imgurl=http://www.mandalay.ru/wp-content/uploads/2011/02/535713063_8dc6612d19_z.jpg&amp;imgrefurl=http://www.mandalay.ru/vodopad-viktoriya.html&amp;usg=__tMhPoZtyCywiKd01zg6n8PDunVY=&amp;h=450&amp;w=600&amp;sz=108&amp;hl=ru&amp;start=9&amp;zoom=1&amp;tbnid=-8HJQpq5tk4fdM:&amp;tbnh=101&amp;tbnw=135&amp;ei=z5mmTsi9Bsiq-AackMXEDw&amp;prev=/search?q=%D0%B2%D0%BE%D0%B4%D0%BE%D0%BF%D0%B0%D0%B4+%D0%B2%D0%B8%D0%BA%D1%82%D0%BE%D1%80%D0%B8%D1%8F&amp;um=1&amp;hl=ru&amp;lr=&amp;newwindow=1&amp;sa=N&amp;tbm=isch&amp;um=1&amp;itbs=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7" Type="http://schemas.openxmlformats.org/officeDocument/2006/relationships/image" Target="../media/image41.jpeg"/><Relationship Id="rId2" Type="http://schemas.openxmlformats.org/officeDocument/2006/relationships/hyperlink" Target="http://www.google.ru/imgres?imgurl=http://www.gandex.ru/upl/oboi/g_mac204.jpg&amp;imgrefurl=http://www.gandex.ru/oboishow/2648/9/&amp;usg=__FTvQfT0ES08U4Oswr8O1NeHyDpQ=&amp;h=1600&amp;w=2560&amp;sz=305&amp;hl=ru&amp;start=5&amp;zoom=1&amp;tbnid=wRBvbNc8s5XL1M:&amp;tbnh=94&amp;tbnw=150&amp;ei=JpqmTvySJIXG-Qb6kPmlDw&amp;prev=/search?q=%D0%B1%D0%BE%D0%BB%D1%8C%D1%88%D0%BE%D0%B9+%D0%B1%D0%B0%D1%80%D1%8C%D0%B5%D1%80%D0%BD%D1%8B%D0%B9+%D1%80%D0%B8%D1%84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res?imgurl=http://maryt.files.wordpress.com/2008/01/great-barrier-reef-turtle.jpg&amp;imgrefurl=http://www.liveinternet.ru/tags/%E1%EE%EB%FC%F8%EE%E9+%E1%E0%F0%FC%E5%F0%ED%FB%E9+%F0%E8%F4/&amp;usg=__OdcmqljpWeXgpFK_y5CnLRsL3Z8=&amp;h=462&amp;w=640&amp;sz=66&amp;hl=ru&amp;start=10&amp;zoom=1&amp;tbnid=lJIvvTNxsgw7UM:&amp;tbnh=99&amp;tbnw=137&amp;ei=JpqmTvySJIXG-Qb6kPmlDw&amp;prev=/search?q=%D0%B1%D0%BE%D0%BB%D1%8C%D1%88%D0%BE%D0%B9+%D0%B1%D0%B0%D1%80%D1%8C%D0%B5%D1%80%D0%BD%D1%8B%D0%B9+%D1%80%D0%B8%D1%84&amp;um=1&amp;hl=ru&amp;lr=&amp;newwindow=1&amp;sa=N&amp;tbm=isch&amp;um=1&amp;itbs=1" TargetMode="External"/><Relationship Id="rId5" Type="http://schemas.openxmlformats.org/officeDocument/2006/relationships/image" Target="../media/image40.jpeg"/><Relationship Id="rId4" Type="http://schemas.openxmlformats.org/officeDocument/2006/relationships/hyperlink" Target="http://www.google.ru/imgres?imgurl=http://lifeglobe.net/media/entry/895/Great_Barrier_Reef_Marine_Park_Queensland_Australia.jpg&amp;imgrefurl=http://lifeglobe.net/blogs/details?id=895&amp;usg=__jZLve3VZiWsu3C_k2p2sJUxU8us=&amp;h=520&amp;w=694&amp;sz=79&amp;hl=ru&amp;start=3&amp;zoom=1&amp;tbnid=o46SwoW0SmT_nM:&amp;tbnh=104&amp;tbnw=139&amp;ei=JpqmTvySJIXG-Qb6kPmlDw&amp;prev=/search?q=%D0%B1%D0%BE%D0%BB%D1%8C%D1%88%D0%BE%D0%B9+%D0%B1%D0%B0%D1%80%D1%8C%D0%B5%D1%80%D0%BD%D1%8B%D0%B9+%D1%80%D0%B8%D1%84&amp;um=1&amp;hl=ru&amp;lr=&amp;newwindow=1&amp;sa=N&amp;tbm=isch&amp;um=1&amp;itbs=1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44.jpeg"/><Relationship Id="rId2" Type="http://schemas.openxmlformats.org/officeDocument/2006/relationships/hyperlink" Target="http://www.google.ru/imgres?imgurl=http://www.kamchatka.org.ru/jpg/v_gor.jpg&amp;imgrefurl=http://www.kamchatka.org.ru/volcano_r.html&amp;usg=__t_yiyEJZM5d4RdRGIfShA5Yww1Q=&amp;h=387&amp;w=256&amp;sz=11&amp;hl=ru&amp;start=1&amp;zoom=1&amp;tbnid=Y67-SoXV1d3M7M:&amp;tbnh=123&amp;tbnw=81&amp;ei=gpqmTsPGAcbO-Qab8JjVDw&amp;prev=/search?q=%D0%B2%D1%83%D0%BB%D0%BA%D0%B0%D0%BD%D1%8B+%D0%BA%D0%B0%D0%BC%D1%87%D0%B0%D1%82%D0%BA%D0%B8+%D1%84%D0%BE%D1%82%D0%BE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res?imgurl=http://img.ntv.ru/home/news/20091005/volcano.jpg&amp;imgrefurl=http://www.ntv.ru/novosti/177411/&amp;usg=__nMp2Muxu26iHMGVDWyKTWalFiOE=&amp;h=360&amp;w=480&amp;sz=23&amp;hl=ru&amp;start=20&amp;zoom=1&amp;tbnid=kZHZn1U61dHJ5M:&amp;tbnh=97&amp;tbnw=129&amp;ei=gpqmTsPGAcbO-Qab8JjVDw&amp;prev=/search?q=%D0%B2%D1%83%D0%BB%D0%BA%D0%B0%D0%BD%D1%8B+%D0%BA%D0%B0%D0%BC%D1%87%D0%B0%D1%82%D0%BA%D0%B8+%D1%84%D0%BE%D1%82%D0%BE&amp;um=1&amp;hl=ru&amp;lr=&amp;newwindow=1&amp;sa=N&amp;tbm=isch&amp;um=1&amp;itbs=1" TargetMode="External"/><Relationship Id="rId5" Type="http://schemas.openxmlformats.org/officeDocument/2006/relationships/image" Target="../media/image43.jpeg"/><Relationship Id="rId4" Type="http://schemas.openxmlformats.org/officeDocument/2006/relationships/hyperlink" Target="http://www.google.ru/imgres?imgurl=http://www.avialine.com/img/photoreports/photoreport_358_8263.jpg&amp;imgrefurl=http://www.avialine.com/country/3/photo/109/261/358/&amp;usg=__dWIHDFvvRLBmmuCVh6il1I7-pUY=&amp;h=488&amp;w=650&amp;sz=63&amp;hl=ru&amp;start=7&amp;zoom=1&amp;tbnid=6BG5yH8qNkYZtM:&amp;tbnh=103&amp;tbnw=137&amp;ei=gpqmTsPGAcbO-Qab8JjVDw&amp;prev=/search?q=%D0%B2%D1%83%D0%BB%D0%BA%D0%B0%D0%BD%D1%8B+%D0%BA%D0%B0%D0%BC%D1%87%D0%B0%D1%82%D0%BA%D0%B8+%D1%84%D0%BE%D1%82%D0%BE&amp;um=1&amp;hl=ru&amp;lr=&amp;newwindow=1&amp;sa=N&amp;tbm=isch&amp;um=1&amp;itbs=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7" Type="http://schemas.openxmlformats.org/officeDocument/2006/relationships/image" Target="../media/image47.jpeg"/><Relationship Id="rId2" Type="http://schemas.openxmlformats.org/officeDocument/2006/relationships/hyperlink" Target="http://www.google.ru/imgres?imgurl=http://bestrest-info.ru/wp-content/uploads/2011/03/%D0%BA%D1%80%D0%B0%D1%81%D0%BE%D1%82%D0%B0-%D0%91%D0%B0%D0%B9%D0%BA%D0%B0%D0%BB%D0%B0.jpg&amp;imgrefurl=http://bestrest-info.ru/otdyx-na-ozere-bajkal/&amp;usg=__fw8xHUAi_ILnv2_h-QM-2b9yuX0=&amp;h=374&amp;w=496&amp;sz=54&amp;hl=ru&amp;start=4&amp;zoom=1&amp;tbnid=K-Ax45gQOw-4HM:&amp;tbnh=98&amp;tbnw=130&amp;ei=wZqmTsrTDpCe-wbl6pjCDw&amp;prev=/search?q=%D0%BE%D0%B7%D0%B5%D1%80%D0%BE+%D0%B1%D0%B0%D0%B9%D0%BA%D0%B0%D0%BB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res?imgurl=http://kidnet.ru/images/2011/08/ozero-baikal.JPG&amp;imgrefurl=http://kidnet.ru/sections/interesnie-fakti/samoe-glubokoe-ozero-baikal&amp;usg=__bWkQLsTDoibbLPHJVL-eHT7oMp4=&amp;h=1712&amp;w=2288&amp;sz=687&amp;hl=ru&amp;start=7&amp;zoom=1&amp;tbnid=Nz3uqD90T1CosM:&amp;tbnh=112&amp;tbnw=150&amp;ei=wZqmTsrTDpCe-wbl6pjCDw&amp;prev=/search?q=%D0%BE%D0%B7%D0%B5%D1%80%D0%BE+%D0%B1%D0%B0%D0%B9%D0%BA%D0%B0%D0%BB&amp;um=1&amp;hl=ru&amp;lr=&amp;newwindow=1&amp;sa=N&amp;tbm=isch&amp;um=1&amp;itbs=1" TargetMode="External"/><Relationship Id="rId5" Type="http://schemas.openxmlformats.org/officeDocument/2006/relationships/image" Target="../media/image46.jpeg"/><Relationship Id="rId4" Type="http://schemas.openxmlformats.org/officeDocument/2006/relationships/hyperlink" Target="http://www.google.ru/imgres?imgurl=http://baikalcartour.irk.ru/baikalmap.jpg&amp;imgrefurl=http://baikalcartour.irk.ru/routes%20winter%20.htm&amp;usg=__0c91RXFjES8tAEokY-bPFS8BYWQ=&amp;h=1140&amp;w=1056&amp;sz=420&amp;hl=ru&amp;start=13&amp;zoom=1&amp;tbnid=WmZa2_yEmSpkEM:&amp;tbnh=150&amp;tbnw=139&amp;ei=wZqmTsrTDpCe-wbl6pjCDw&amp;prev=/search?q=%D0%BE%D0%B7%D0%B5%D1%80%D0%BE+%D0%B1%D0%B0%D0%B9%D0%BA%D0%B0%D0%BB&amp;um=1&amp;hl=ru&amp;lr=&amp;newwindow=1&amp;sa=N&amp;tbm=isch&amp;um=1&amp;itbs=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7" Type="http://schemas.openxmlformats.org/officeDocument/2006/relationships/image" Target="../media/image50.jpeg"/><Relationship Id="rId2" Type="http://schemas.openxmlformats.org/officeDocument/2006/relationships/hyperlink" Target="http://www.google.ru/imgres?imgurl=http://www.dataplus.ru/ARCREV/Number_20/Images/14_Pic3.jpg&amp;imgrefurl=http://www.dataplus.ru/ARCREV/Number_20/14_ecolog.htm&amp;usg=__wQnSclGOUi62scvZlP20UTei1fg=&amp;h=504&amp;w=600&amp;sz=66&amp;hl=ru&amp;start=12&amp;zoom=1&amp;tbnid=z1NnJEky1_o3vM:&amp;tbnh=113&amp;tbnw=135&amp;ei=GJumTuLMD4uh-QbYs83SDw&amp;prev=/search?q=%D0%B0%D0%BB%D1%82%D0%B0%D0%B9-%D0%B7%D0%BE%D0%BB%D0%BE%D1%82%D1%8B%D0%B5+%D0%B3%D0%BE%D1%80%D1%8B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res?imgurl=http://vulkan-gora.ru/novosti/altay.jpg&amp;imgrefurl=http://vulkan-gora.ru/news/2009-08-06-63&amp;usg=__7tz0XgVYz1ysPofoNyrTVnwmoko=&amp;h=407&amp;w=600&amp;sz=47&amp;hl=ru&amp;start=18&amp;zoom=1&amp;tbnid=-MLM_qdDeYfr-M:&amp;tbnh=92&amp;tbnw=135&amp;ei=GJumTuLMD4uh-QbYs83SDw&amp;prev=/search?q=%D0%B0%D0%BB%D1%82%D0%B0%D0%B9-%D0%B7%D0%BE%D0%BB%D0%BE%D1%82%D1%8B%D0%B5+%D0%B3%D0%BE%D1%80%D1%8B&amp;um=1&amp;hl=ru&amp;lr=&amp;newwindow=1&amp;sa=N&amp;tbm=isch&amp;um=1&amp;itbs=1" TargetMode="External"/><Relationship Id="rId5" Type="http://schemas.openxmlformats.org/officeDocument/2006/relationships/image" Target="../media/image49.jpeg"/><Relationship Id="rId4" Type="http://schemas.openxmlformats.org/officeDocument/2006/relationships/hyperlink" Target="http://www.google.ru/imgres?imgurl=http://tourism.kulichki.net/img2/0208_02.jpg&amp;imgrefurl=http://tourism.kulichki.net/sam/altai.htm&amp;usg=__F8EiDvW351PlU03ZCkt0lDvnkvk=&amp;h=766&amp;w=1024&amp;sz=272&amp;hl=ru&amp;start=7&amp;zoom=1&amp;tbnid=CWLGyMoWAykHlM:&amp;tbnh=112&amp;tbnw=150&amp;ei=GJumTuLMD4uh-QbYs83SDw&amp;prev=/search?q=%D0%B0%D0%BB%D1%82%D0%B0%D0%B9-%D0%B7%D0%BE%D0%BB%D0%BE%D1%82%D1%8B%D0%B5+%D0%B3%D0%BE%D1%80%D1%8B&amp;um=1&amp;hl=ru&amp;lr=&amp;newwindow=1&amp;sa=N&amp;tbm=isch&amp;um=1&amp;itbs=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hyperlink" Target="http://www.google.ru/imgres?imgurl=http://bron-service.ru/wp-content/uploads/2009/07/153061m.jpg&amp;imgrefurl=http://bron-service.ru/na-vershinu-statui-svobody-pustili-turistov&amp;usg=__D6i3HhS3bCiP5t0Ho0JvQFB5VAI=&amp;h=360&amp;w=480&amp;sz=45&amp;hl=ru&amp;start=17&amp;zoom=1&amp;tbnid=gLZ__wTOxNs-XM:&amp;tbnh=97&amp;tbnw=129&amp;ei=o5umTs6HBcSa-gapt6zcDw&amp;prev=/search?q=%D1%81%D1%82%D0%B0%D1%82%D1%83%D1%8F+%D1%81%D0%B2%D0%BE%D0%B1%D0%BE%D0%B4%D1%8B+%D0%B2+%D0%BD%D1%8C%D1%8E-%D0%B9%D0%BE%D1%80%D0%BA%D0%B5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jpeg"/><Relationship Id="rId4" Type="http://schemas.openxmlformats.org/officeDocument/2006/relationships/hyperlink" Target="http://www.google.ru/imgres?imgurl=http://alwtogether.com/wp-content/uploads/2010/07/Statue-of-Liberty.jpg&amp;imgrefurl=http://alwtogether.com/always-together/ru/publications-ru/%D0%BB%D0%B5%D0%B4%D0%B8-%D0%B8%D0%B7-%D0%BC%D0%B5%D0%B4%D0%B8-%D0%B8%D1%81%D1%82%D0%BE%D1%80%D0%B8%D1%8F-%D1%81%D1%82%D0%B0%D1%82%D1%83%D0%B8-%D1%81%D0%B2%D0%BE%D0%B1%D0%BE%D0%B4%D0%B0/&amp;usg=__79kSnwxscPsbCIT3X7LTKuhpSvg=&amp;h=1200&amp;w=900&amp;sz=207&amp;hl=ru&amp;start=8&amp;zoom=1&amp;tbnid=hxUdIJElqKKisM:&amp;tbnh=150&amp;tbnw=113&amp;ei=o5umTs6HBcSa-gapt6zcDw&amp;prev=/search?q=%D1%81%D1%82%D0%B0%D1%82%D1%83%D1%8F+%D1%81%D0%B2%D0%BE%D0%B1%D0%BE%D0%B4%D1%8B+%D0%B2+%D0%BD%D1%8C%D1%8E-%D0%B9%D0%BE%D1%80%D0%BA%D0%B5&amp;um=1&amp;hl=ru&amp;lr=&amp;newwindow=1&amp;sa=N&amp;tbm=isch&amp;um=1&amp;itbs=1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hyperlink" Target="http://www.google.ru/imgres?imgurl=http://lifeglobe.net/media/entry/1073/abu_simbel1_3.jpg&amp;imgrefurl=http://lifeglobe.net/entry/1073&amp;usg=__OB-NtCGoMy-EFBJThBJKD9xhraE=&amp;h=452&amp;w=644&amp;sz=124&amp;hl=ru&amp;start=2&amp;zoom=1&amp;tbnid=OQkqsdIBUQWRvM:&amp;tbnh=96&amp;tbnw=137&amp;ei=65umTtaEGMye-wa74IjXDw&amp;prev=/search?q=%D1%85%D1%80%D0%B0%D0%BC+%D0%B0%D0%B1%D1%83-%D1%81%D0%B8%D0%BC%D0%B1%D0%B5%D0%BB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jpeg"/><Relationship Id="rId4" Type="http://schemas.openxmlformats.org/officeDocument/2006/relationships/hyperlink" Target="http://www.google.ru/imgres?imgurl=http://www.svali.ru/pic/pictures/31/r_p_08e88f246327ee0afec583394e2977b8.jpg&amp;imgrefurl=http://www.svali.ru/show_picture.php?cntr=31&amp;type=2&amp;id=27&amp;cd=1&amp;usg=__nb3ZN10LIFFg826Ouxt4kq290CQ=&amp;h=600&amp;w=800&amp;sz=75&amp;hl=ru&amp;start=15&amp;zoom=1&amp;tbnid=U6vzc6ACXeNcOM:&amp;tbnh=107&amp;tbnw=143&amp;ei=65umTtaEGMye-wa74IjXDw&amp;prev=/search?q=%D1%85%D1%80%D0%B0%D0%BC+%D0%B0%D0%B1%D1%83-%D1%81%D0%B8%D0%BC%D0%B1%D0%B5%D0%BB&amp;um=1&amp;hl=ru&amp;lr=&amp;newwindow=1&amp;sa=N&amp;tbm=isch&amp;um=1&amp;itbs=1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ru/imgres?imgurl=http://www.turinfo.ru/images/content/1_2e60780eddb7bf980328406544e795a4.jpg&amp;imgrefurl=http://www.turinfo.ru/attractions/velikie-piramidi-v-gize/&amp;usg=__3GsVyPG1goqJxPh7Pq16tLLbTJY=&amp;h=327&amp;w=483&amp;sz=55&amp;hl=ru&amp;start=21&amp;zoom=1&amp;tbnid=kMoQ9q0S4KjMhM:&amp;tbnh=87&amp;tbnw=129&amp;ei=hpWmToiPLc3_-gaiwPS9Dw&amp;prev=/search?q=%D0%BF%D0%B8%D1%80%D0%B0%D0%BC%D0%B8%D0%B4%D0%B0+%D0%B2+%D0%93%D0%B8%D0%B7%D0%B5&amp;um=1&amp;hl=ru&amp;lr=&amp;newwindow=1&amp;sa=N&amp;tbm=isch&amp;um=1&amp;itbs=1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google.ru/imgres?imgurl=http://www.galeontour.com/ufiles/Image/egypr/piramid.jpg&amp;imgrefurl=http://www.galeontour.com/countries/article395.html&amp;usg=__FVJx-2g7y6i9DxSddKRxTlalIWY=&amp;h=516&amp;w=720&amp;sz=65&amp;hl=ru&amp;start=7&amp;zoom=1&amp;tbnid=AUBAzHUCs_2GcM:&amp;tbnh=100&amp;tbnw=140&amp;ei=hpWmToiPLc3_-gaiwPS9Dw&amp;prev=/search?q=%D0%BF%D0%B8%D1%80%D0%B0%D0%BC%D0%B8%D0%B4%D0%B0+%D0%B2+%D0%93%D0%B8%D0%B7%D0%B5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res?imgurl=http://img1.liveinternet.ru/images/attach/c/1//55/211/55211411_Velikaya_piramida_v_Gize.jpg&amp;imgrefurl=http://www.liveinternet.ru/users/3342196/post120874318/&amp;usg=__g9lrRXY-H9PV9xM0jMwJrkPY_FU=&amp;h=343&amp;w=502&amp;sz=30&amp;hl=ru&amp;start=14&amp;zoom=1&amp;tbnid=59T48j4TCQopPM:&amp;tbnh=89&amp;tbnw=130&amp;ei=hpWmToiPLc3_-gaiwPS9Dw&amp;prev=/search?q=%D0%BF%D0%B8%D1%80%D0%B0%D0%BC%D0%B8%D0%B4%D0%B0+%D0%B2+%D0%93%D0%B8%D0%B7%D0%B5&amp;um=1&amp;hl=ru&amp;lr=&amp;newwindow=1&amp;sa=N&amp;tbm=isch&amp;um=1&amp;itbs=1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ru/imgres?imgurl=http://www.manwb.ru/pub/Pictures-Articles/Articles361-400/373_piramid.jpg&amp;imgrefurl=http://www.manwb.ru/articles/history/old_civil/PiramidWorld_DmZub/&amp;usg=__nFkF_Mw2rNBaxi8bRk0gHzGAEug=&amp;h=270&amp;w=250&amp;sz=21&amp;hl=ru&amp;start=9&amp;zoom=1&amp;tbnid=qipV3Rm8TiCpaM:&amp;tbnh=113&amp;tbnw=105&amp;ei=hpWmToiPLc3_-gaiwPS9Dw&amp;prev=/search?q=%D0%BF%D0%B8%D1%80%D0%B0%D0%BC%D0%B8%D0%B4%D0%B0+%D0%B2+%D0%93%D0%B8%D0%B7%D0%B5&amp;um=1&amp;hl=ru&amp;lr=&amp;newwindow=1&amp;sa=N&amp;tbm=isch&amp;um=1&amp;itbs=1" TargetMode="External"/><Relationship Id="rId9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hyperlink" Target="http://www.google.ru/imgres?imgurl=http://shershnev.com/wp-content/uploads/2010/03/dsc09482.JPG&amp;imgrefurl=http://www.shershnev.com/archives/6500&amp;usg=__hTDXUlFxF-d2mG48hLjdELH647Y=&amp;h=466&amp;w=700&amp;sz=136&amp;hl=ru&amp;start=8&amp;zoom=1&amp;tbnid=G1MBR8LWpGp9qM:&amp;tbnh=93&amp;tbnw=140&amp;ei=O5ymTvq1F82q-gbhp-3HDw&amp;prev=/search?q=%D0%BC%D0%B5%D0%BC%D1%84%D0%B8%D1%81-%D0%B4%D1%80%D0%B5%D0%B2%D0%BD%D1%8F%D1%8F+%D1%81%D1%82%D0%BE%D0%BB%D0%B8%D1%86%D0%B0+%D0%B5%D0%B3%D0%B8%D0%BF%D1%82%D0%B0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jpeg"/><Relationship Id="rId4" Type="http://schemas.openxmlformats.org/officeDocument/2006/relationships/hyperlink" Target="http://www.google.ru/imgres?imgurl=http://well.ru/putevki/pics/egipt089.jpg&amp;imgrefurl=http://well.ru/putevki/s-770.html&amp;usg=__Pn973oLR0pFseC3I10s0zODYzbE=&amp;h=401&amp;w=535&amp;sz=154&amp;hl=ru&amp;start=4&amp;zoom=1&amp;tbnid=Nz40xKTLDIiquM:&amp;tbnh=99&amp;tbnw=132&amp;ei=O5ymTvq1F82q-gbhp-3HDw&amp;prev=/search?q=%D0%BC%D0%B5%D0%BC%D1%84%D0%B8%D1%81-%D0%B4%D1%80%D0%B5%D0%B2%D0%BD%D1%8F%D1%8F+%D1%81%D1%82%D0%BE%D0%BB%D0%B8%D1%86%D0%B0+%D0%B5%D0%B3%D0%B8%D0%BF%D1%82%D0%B0&amp;um=1&amp;hl=ru&amp;lr=&amp;newwindow=1&amp;sa=N&amp;tbm=isch&amp;um=1&amp;itbs=1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hyperlink" Target="http://www.google.ru/imgres?imgurl=http://image.otdihinfo.ru/images/9322.jpg&amp;imgrefurl=http://www.otdihinfo.ru/photo/about/9322.html&amp;usg=__plJTmlnFa37DXGfhgprajbRL0Go=&amp;h=768&amp;w=1024&amp;sz=96&amp;hl=ru&amp;start=9&amp;zoom=1&amp;tbnid=FBiJ0mirp3hTGM:&amp;tbnh=113&amp;tbnw=150&amp;ei=epymTqP4A4Wr-QbB5MjLDw&amp;prev=/search?q=%D0%B0%D1%84%D0%B8%D0%BD%D1%81%D0%BA%D0%B8%D0%B9+%D0%B0%D0%BA%D1%80%D0%BE%D0%BF%D0%BE%D0%BB%D1%8C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jpeg"/><Relationship Id="rId4" Type="http://schemas.openxmlformats.org/officeDocument/2006/relationships/hyperlink" Target="http://www.google.ru/imgres?imgurl=http://www.mega-mir.com/upload/medialibrary/d59/acropolis-athens.JPG&amp;imgrefurl=http://www.mega-mir.com/pegas/greece/razvlecheniya-i-ekskursii/pegas-turistik-predstavlyaet-afinskiy-akropol-pamyatnik-samomu-sebe/&amp;usg=__DpNpmUgqfo28seixKtYaNgtZRak=&amp;h=531&amp;w=709&amp;sz=110&amp;hl=ru&amp;start=19&amp;zoom=1&amp;tbnid=g3I-RuZj95atwM:&amp;tbnh=105&amp;tbnw=140&amp;ei=epymTqP4A4Wr-QbB5MjLDw&amp;prev=/search?q=%D0%B0%D1%84%D0%B8%D0%BD%D1%81%D0%BA%D0%B8%D0%B9+%D0%B0%D0%BA%D1%80%D0%BE%D0%BF%D0%BE%D0%BB%D1%8C&amp;um=1&amp;hl=ru&amp;lr=&amp;newwindow=1&amp;sa=N&amp;tbm=isch&amp;um=1&amp;itbs=1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7" Type="http://schemas.openxmlformats.org/officeDocument/2006/relationships/image" Target="../media/image61.jpeg"/><Relationship Id="rId2" Type="http://schemas.openxmlformats.org/officeDocument/2006/relationships/hyperlink" Target="http://www.google.ru/imgres?imgurl=http://www.holidaym.ru/italy/ozherel_italii/venezia_3_b.jpg&amp;imgrefurl=http://www.holidaym.ru/mel/italy/venes.php&amp;usg=__NyECtE7op7Yv_dqhytCfzimmnaQ=&amp;h=370&amp;w=600&amp;sz=56&amp;hl=ru&amp;start=4&amp;zoom=1&amp;tbnid=eY4Ugf6UrgA8mM:&amp;tbnh=83&amp;tbnw=135&amp;ei=p5ymTo_tLI2l-gaJ4N2hDw&amp;prev=/search?q=%D0%B2%D0%B5%D0%BD%D0%B5%D1%86%D0%B8%D1%8F+%D1%84%D0%BE%D1%82%D0%BE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res?imgurl=http://www.vnezemnoe.com/wp-content/uploads/2008/07/venecia.jpg&amp;imgrefurl=http://www.vnezemnoe.com/veneciya/&amp;usg=__cYn0ugCsMtN3OdIYxX-pSG6N7Hk=&amp;h=854&amp;w=1280&amp;sz=873&amp;hl=ru&amp;start=21&amp;zoom=1&amp;tbnid=WRrujbsiHzgSjM:&amp;tbnh=100&amp;tbnw=150&amp;ei=p5ymTo_tLI2l-gaJ4N2hDw&amp;prev=/search?q=%D0%B2%D0%B5%D0%BD%D0%B5%D1%86%D0%B8%D1%8F+%D1%84%D0%BE%D1%82%D0%BE&amp;um=1&amp;hl=ru&amp;lr=&amp;newwindow=1&amp;sa=N&amp;tbm=isch&amp;um=1&amp;itbs=1" TargetMode="External"/><Relationship Id="rId5" Type="http://schemas.openxmlformats.org/officeDocument/2006/relationships/image" Target="../media/image60.jpeg"/><Relationship Id="rId4" Type="http://schemas.openxmlformats.org/officeDocument/2006/relationships/hyperlink" Target="http://www.google.ru/imgres?imgurl=http://www.rpt.ru/userfiles/image/towns/glav.jpg&amp;imgrefurl=http://www.rpt.ru/town/item/6&amp;usg=__JCo61hwjVkGZPVkrzMNnRpSXSOc=&amp;h=300&amp;w=400&amp;sz=24&amp;hl=ru&amp;start=13&amp;zoom=1&amp;tbnid=1S3RywljfyBzpM:&amp;tbnh=93&amp;tbnw=124&amp;ei=p5ymTo_tLI2l-gaJ4N2hDw&amp;prev=/search?q=%D0%B2%D0%B5%D0%BD%D0%B5%D1%86%D0%B8%D1%8F+%D1%84%D0%BE%D1%82%D0%BE&amp;um=1&amp;hl=ru&amp;lr=&amp;newwindow=1&amp;sa=N&amp;tbm=isch&amp;um=1&amp;itbs=1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7" Type="http://schemas.openxmlformats.org/officeDocument/2006/relationships/image" Target="../media/image64.jpeg"/><Relationship Id="rId2" Type="http://schemas.openxmlformats.org/officeDocument/2006/relationships/hyperlink" Target="http://www.google.ru/imgres?imgurl=http://www.azion.kz/uploads/posts/2010-08/1282191374_title.jpg&amp;imgrefurl=http://www.azion.kz/tags/%CA%F0%E0%F1%ED%E0%FF+%EF%EB%EE%F9%E0%E4%FC/&amp;usg=__Y3ctOKRyUVwEPegevhVe6IZHFYg=&amp;h=533&amp;w=800&amp;sz=259&amp;hl=ru&amp;start=4&amp;zoom=1&amp;tbnid=h3n_KlozaP1LnM:&amp;tbnh=95&amp;tbnw=143&amp;ei=AJ2mTtaQOYvz-gb6_InFDw&amp;prev=/search?q=%D0%BC%D0%BE%D1%81%D0%BA%D0%BE%D0%B2%D1%81%D0%BA%D0%B8%D0%B9+%D0%BA%D1%80%D0%B5%D0%BC%D0%BB%D1%8C+%D0%B8+%D0%BA%D1%80%D0%B0%D1%81%D0%BD%D0%B0%D1%8F+%D0%BF%D0%BB%D0%BE%D1%89%D0%B0%D0%B4%D1%8C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res?imgurl=http://serg-klymenko.narod.ru/Other_World/Photo/Moscow/IMG_8271_small.jpg&amp;imgrefurl=http://serg-klymenko.narod.ru/Other_World/Moscow.htm&amp;usg=__13ZDCS-wbhEoJ4IDo2KTzSOCNlA=&amp;h=225&amp;w=300&amp;sz=37&amp;hl=ru&amp;start=21&amp;zoom=1&amp;tbnid=5SNu2c5VipHOPM:&amp;tbnh=87&amp;tbnw=116&amp;ei=AJ2mTtaQOYvz-gb6_InFDw&amp;prev=/search?q=%D0%BC%D0%BE%D1%81%D0%BA%D0%BE%D0%B2%D1%81%D0%BA%D0%B8%D0%B9+%D0%BA%D1%80%D0%B5%D0%BC%D0%BB%D1%8C+%D0%B8+%D0%BA%D1%80%D0%B0%D1%81%D0%BD%D0%B0%D1%8F+%D0%BF%D0%BB%D0%BE%D1%89%D0%B0%D0%B4%D1%8C&amp;um=1&amp;hl=ru&amp;lr=&amp;newwindow=1&amp;sa=N&amp;tbm=isch&amp;um=1&amp;itbs=1" TargetMode="External"/><Relationship Id="rId5" Type="http://schemas.openxmlformats.org/officeDocument/2006/relationships/image" Target="../media/image63.jpeg"/><Relationship Id="rId4" Type="http://schemas.openxmlformats.org/officeDocument/2006/relationships/hyperlink" Target="http://www.google.ru/imgres?imgurl=http://img.tourister.ru/files/5/0/1/2/2/2/clones/700_466_fixedwidth.jpg&amp;imgrefurl=http://tourister.ru/world/europe/russia/city/moscow/photoreps/461&amp;usg=__BBumEdg0WsmuMrnZmwN_EW193vw=&amp;h=466&amp;w=700&amp;sz=207&amp;hl=ru&amp;start=5&amp;zoom=1&amp;tbnid=51Ll-spadOq9GM:&amp;tbnh=93&amp;tbnw=140&amp;ei=AJ2mTtaQOYvz-gb6_InFDw&amp;prev=/search?q=%D0%BC%D0%BE%D1%81%D0%BA%D0%BE%D0%B2%D1%81%D0%BA%D0%B8%D0%B9+%D0%BA%D1%80%D0%B5%D0%BC%D0%BB%D1%8C+%D0%B8+%D0%BA%D1%80%D0%B0%D1%81%D0%BD%D0%B0%D1%8F+%D0%BF%D0%BB%D0%BE%D1%89%D0%B0%D0%B4%D1%8C&amp;um=1&amp;hl=ru&amp;lr=&amp;newwindow=1&amp;sa=N&amp;tbm=isch&amp;um=1&amp;itbs=1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2" Type="http://schemas.openxmlformats.org/officeDocument/2006/relationships/hyperlink" Target="http://www.google.ru/imgres?imgurl=http://g2tour.com/ru/wp-content/uploads/2009/12/kizhi.jpg&amp;imgrefurl=http://g2tour.com/ru/index.php/post/245&amp;usg=__js_h5M54Jtk27gWi2j9AqAVKZME=&amp;h=2048&amp;w=1536&amp;sz=517&amp;hl=ru&amp;start=1&amp;zoom=1&amp;tbnid=lfbofS5PJIF2RM:&amp;tbnh=150&amp;tbnw=113&amp;ei=R52mTtvIFsKr-gbg4NG0Dw&amp;prev=/search?q=%D0%BA%D0%B8%D0%B6%D0%B8-%D0%B4%D0%B5%D1%80%D0%B5%D0%B2%D1%8F%D0%BD%D0%BD%D1%8B%D0%B5+%D1%86%D0%B5%D1%80%D0%BA%D0%B2%D0%B8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jpeg"/><Relationship Id="rId4" Type="http://schemas.openxmlformats.org/officeDocument/2006/relationships/hyperlink" Target="http://www.google.ru/imgres?imgurl=http://fondvictoria.ru/wp-content/uploads/2010/03/7662.jpg&amp;imgrefurl=http://fondvictoria.ru/?page_id=93&amp;usg=__yE4ZwnJmf1KnasbrUf9FCspgr5A=&amp;h=768&amp;w=1024&amp;sz=146&amp;hl=ru&amp;start=8&amp;zoom=1&amp;tbnid=20kp43oE4QpopM:&amp;tbnh=113&amp;tbnw=150&amp;ei=R52mTtvIFsKr-gbg4NG0Dw&amp;prev=/search?q=%D0%BA%D0%B8%D0%B6%D0%B8-%D0%B4%D0%B5%D1%80%D0%B5%D0%B2%D1%8F%D0%BD%D0%BD%D1%8B%D0%B5+%D1%86%D0%B5%D1%80%D0%BA%D0%B2%D0%B8&amp;um=1&amp;hl=ru&amp;lr=&amp;newwindow=1&amp;sa=N&amp;tbm=isch&amp;um=1&amp;itbs=1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jpeg"/><Relationship Id="rId7" Type="http://schemas.openxmlformats.org/officeDocument/2006/relationships/image" Target="../media/image69.jpeg"/><Relationship Id="rId2" Type="http://schemas.openxmlformats.org/officeDocument/2006/relationships/hyperlink" Target="http://www.google.ru/imgres?imgurl=http://www.unesco.ru/media/2009/11/1259088043.jpg&amp;imgrefurl=http://www.unesco.ru/ru/?module=objects&amp;action=view&amp;id=2&amp;usg=__n9wNjlyY8JbGL9oX3Bzif1e__GM=&amp;h=450&amp;w=600&amp;sz=292&amp;hl=ru&amp;start=13&amp;zoom=1&amp;tbnid=ctXjvDMzfADfWM:&amp;tbnh=101&amp;tbnw=135&amp;ei=m52mTqtaxu36BqbviZ8P&amp;prev=/search?q=%D0%B8%D1%81%D1%82%D0%BE%D1%80%D0%B8%D1%87%D0%B5%D1%81%D0%BA%D0%B8%D0%B9+%D1%86%D0%B5%D0%BD%D1%82%D1%80+%D1%81%D0%B0%D0%BD%D0%BA%D1%82-%D0%BF%D0%B5%D1%82%D0%B5%D1%80%D0%B1%D1%83%D1%80%D0%B3%D0%B0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res?imgurl=http://www.metrkv.ru/marina/spb-zz.jpg&amp;imgrefurl=http://metrkv.ru/articles/index.xml?articles_id=22499775&amp;usg=__lBxFlOlMAAvQGNV_hJQt8tp_8Pg=&amp;h=255&amp;w=340&amp;sz=25&amp;hl=ru&amp;start=10&amp;zoom=1&amp;tbnid=HkVOXed8JsKQpM:&amp;tbnh=89&amp;tbnw=119&amp;ei=m52mTqtaxu36BqbviZ8P&amp;prev=/search?q=%D0%B8%D1%81%D1%82%D0%BE%D1%80%D0%B8%D1%87%D0%B5%D1%81%D0%BA%D0%B8%D0%B9+%D1%86%D0%B5%D0%BD%D1%82%D1%80+%D1%81%D0%B0%D0%BD%D0%BA%D1%82-%D0%BF%D0%B5%D1%82%D0%B5%D1%80%D0%B1%D1%83%D1%80%D0%B3%D0%B0&amp;um=1&amp;hl=ru&amp;lr=&amp;newwindow=1&amp;sa=N&amp;tbm=isch&amp;um=1&amp;itbs=1" TargetMode="External"/><Relationship Id="rId5" Type="http://schemas.openxmlformats.org/officeDocument/2006/relationships/image" Target="../media/image68.jpeg"/><Relationship Id="rId4" Type="http://schemas.openxmlformats.org/officeDocument/2006/relationships/hyperlink" Target="http://www.google.ru/imgres?imgurl=http://www.unesco.ru/media/2009/11/1259088237.jpg&amp;imgrefurl=http://www.unesco.ru/ru/?module=objects&amp;action=view&amp;id=2&amp;usg=__eoPgBGO77gdP8lewhdp7adsHznU=&amp;h=399&amp;w=600&amp;sz=186&amp;hl=ru&amp;start=1&amp;zoom=1&amp;tbnid=biWTZvsmQaFGxM:&amp;tbnh=90&amp;tbnw=135&amp;ei=m52mTqtaxu36BqbviZ8P&amp;prev=/search?q=%D0%B8%D1%81%D1%82%D0%BE%D1%80%D0%B8%D1%87%D0%B5%D1%81%D0%BA%D0%B8%D0%B9+%D1%86%D0%B5%D0%BD%D1%82%D1%80+%D1%81%D0%B0%D0%BD%D0%BA%D1%82-%D0%BF%D0%B5%D1%82%D0%B5%D1%80%D0%B1%D1%83%D1%80%D0%B3%D0%B0&amp;um=1&amp;hl=ru&amp;lr=&amp;newwindow=1&amp;sa=N&amp;tbm=isch&amp;um=1&amp;itbs=1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jpeg"/><Relationship Id="rId7" Type="http://schemas.openxmlformats.org/officeDocument/2006/relationships/image" Target="../media/image72.jpeg"/><Relationship Id="rId2" Type="http://schemas.openxmlformats.org/officeDocument/2006/relationships/hyperlink" Target="http://www.google.ru/imgres?imgurl=http://cosmopolitan.name/images/nauka/istoriya/rt78huj8k.jpg&amp;imgrefurl=http://cosmopolitan.name/ru/nauka/50-istoriya/1616-velikaya-kitajskaya-stena-kto-stroil.html&amp;usg=__qO885dDH3iV87vAZcolF2cihL-4=&amp;h=416&amp;w=622&amp;sz=72&amp;hl=ru&amp;start=15&amp;zoom=1&amp;tbnid=oIceZtdkKKRAIM:&amp;tbnh=91&amp;tbnw=136&amp;ei=5J2mTuL5KcX0-gb28tmsDw&amp;prev=/search?q=%D0%B2%D0%B5%D0%BB%D0%B8%D0%BA%D0%B0%D1%8F+%D0%BA%D0%B8%D1%82%D0%B0%D0%B9%D1%81%D0%BA%D0%B0%D1%8F+%D1%81%D1%82%D0%B5%D0%BD%D0%B0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res?imgurl=http://nationalism.org/pioneer/HISTORY/great-wall.files/great-wall-13-sea.jpg&amp;imgrefurl=http://nationalism.org/pioneer/HISTORY/great-wall.htm&amp;usg=__EeWcivpxgqM8-yimM4Ta1ES9gr4=&amp;h=450&amp;w=600&amp;sz=60&amp;hl=ru&amp;start=3&amp;zoom=1&amp;tbnid=pHfmQc7vyxRGzM:&amp;tbnh=101&amp;tbnw=135&amp;ei=5J2mTuL5KcX0-gb28tmsDw&amp;prev=/search?q=%D0%B2%D0%B5%D0%BB%D0%B8%D0%BA%D0%B0%D1%8F+%D0%BA%D0%B8%D1%82%D0%B0%D0%B9%D1%81%D0%BA%D0%B0%D1%8F+%D1%81%D1%82%D0%B5%D0%BD%D0%B0&amp;um=1&amp;hl=ru&amp;lr=&amp;newwindow=1&amp;sa=N&amp;tbm=isch&amp;um=1&amp;itbs=1" TargetMode="External"/><Relationship Id="rId5" Type="http://schemas.openxmlformats.org/officeDocument/2006/relationships/image" Target="../media/image71.jpeg"/><Relationship Id="rId4" Type="http://schemas.openxmlformats.org/officeDocument/2006/relationships/hyperlink" Target="http://www.google.ru/imgres?imgurl=http://www.zateevo.ru/userfiles/image/Okazivaetsya/chinaWall.jpg&amp;imgrefurl=http://www.worldsculture.ru/raznoe/velikaya-kitaieskaya-stena.html&amp;usg=__wZbnUwaoquAEMgWUcin90T7FgEs=&amp;h=555&amp;w=491&amp;sz=61&amp;hl=ru&amp;start=8&amp;zoom=1&amp;tbnid=U0UuOgd-Bu597M:&amp;tbnh=133&amp;tbnw=118&amp;ei=5J2mTuL5KcX0-gb28tmsDw&amp;prev=/search?q=%D0%B2%D0%B5%D0%BB%D0%B8%D0%BA%D0%B0%D1%8F+%D0%BA%D0%B8%D1%82%D0%B0%D0%B9%D1%81%D0%BA%D0%B0%D1%8F+%D1%81%D1%82%D0%B5%D0%BD%D0%B0&amp;um=1&amp;hl=ru&amp;lr=&amp;newwindow=1&amp;sa=N&amp;tbm=isch&amp;um=1&amp;itbs=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ru/imgres?imgurl=http://www.novate.ru/files/u4755/acrosgiant5.jpg&amp;imgrefurl=http://www.novate.ru/blogs/220710/15173/&amp;usg=__LQYuSvmxsmiKhbgPEIyv8eH9M0Q=&amp;h=352&amp;w=470&amp;sz=53&amp;hl=ru&amp;start=20&amp;zoom=1&amp;tbnid=DabwOkPB-CVHeM:&amp;tbnh=97&amp;tbnw=129&amp;ei=7JWmToi2N8uq-gadh_nWDw&amp;prev=/search?q=%D0%B2%D0%B8%D1%81%D1%8F%D1%87%D0%B8%D0%B5+%D1%81%D0%B0%D0%B4%D1%8B+%D0%A1%D0%B5%D0%BC%D0%B8%D1%80%D0%B0%D0%BC%D0%B8%D0%B4%D1%8B&amp;um=1&amp;hl=ru&amp;lr=&amp;newwindow=1&amp;sa=N&amp;tbm=isch&amp;um=1&amp;itbs=1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www.google.ru/imgres?imgurl=http://www.wonder.moost.ru/img/sad.jpg&amp;imgrefurl=http://www.wonder.moost.ru/sad.php&amp;usg=__rXwnDJmvZT-BlIqPFAl2XbFSwlM=&amp;h=392&amp;w=520&amp;sz=42&amp;hl=ru&amp;start=3&amp;zoom=1&amp;tbnid=hyHpfC3pc70xCM:&amp;tbnh=99&amp;tbnw=131&amp;ei=7JWmToi2N8uq-gadh_nWDw&amp;prev=/search?q=%D0%B2%D0%B8%D1%81%D1%8F%D1%87%D0%B8%D0%B5+%D1%81%D0%B0%D0%B4%D1%8B+%D0%A1%D0%B5%D0%BC%D0%B8%D1%80%D0%B0%D0%BC%D0%B8%D0%B4%D1%8B&amp;um=1&amp;hl=ru&amp;lr=&amp;newwindow=1&amp;sa=N&amp;tbm=isch&amp;um=1&amp;itbs=1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google.ru/imgres?imgurl=http://www.morev.de/img/sad3.jpg&amp;imgrefurl=http://www.morev.de/wonders/classic/semiramida.html&amp;usg=__Of8s1Cbn_ehVfHJcMZnidzzWgrY=&amp;h=941&amp;w=785&amp;sz=289&amp;hl=ru&amp;start=13&amp;zoom=1&amp;tbnid=-94TlU57mYA-sM:&amp;tbnh=148&amp;tbnw=123&amp;ei=7JWmToi2N8uq-gadh_nWDw&amp;prev=/search?q=%D0%B2%D0%B8%D1%81%D1%8F%D1%87%D0%B8%D0%B5+%D1%81%D0%B0%D0%B4%D1%8B+%D0%A1%D0%B5%D0%BC%D0%B8%D1%80%D0%B0%D0%BC%D0%B8%D0%B4%D1%8B&amp;um=1&amp;hl=ru&amp;lr=&amp;newwindow=1&amp;sa=N&amp;tbm=isch&amp;um=1&amp;itbs=1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google.ru/imgres?imgurl=http://www.scross.ru/img/1973500983.jpg&amp;imgrefurl=http://www.liveinternet.ru/tags/%E2%E8%F1%FF%F7%E8%E5+%F1%E0%E4%FB+%F1%E5%EC%E8%F0%E0%EC%E8%E4%FB/&amp;usg=__iBiAH69MgQhrisfwV5AheAWkwL4=&amp;h=296&amp;w=440&amp;sz=61&amp;hl=ru&amp;start=6&amp;zoom=1&amp;tbnid=vM_MXuajK4G8sM:&amp;tbnh=85&amp;tbnw=127&amp;ei=7JWmToi2N8uq-gadh_nWDw&amp;prev=/search?q=%D0%B2%D0%B8%D1%81%D1%8F%D1%87%D0%B8%D0%B5+%D1%81%D0%B0%D0%B4%D1%8B+%D0%A1%D0%B5%D0%BC%D0%B8%D1%80%D0%B0%D0%BC%D0%B8%D0%B4%D1%8B&amp;um=1&amp;hl=ru&amp;lr=&amp;newwindow=1&amp;sa=N&amp;tbm=isch&amp;um=1&amp;itbs=1" TargetMode="External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ru/imgres?imgurl=http://www.kuljturastran.ru/wp-content/uploads/2011/01/mavzolej_galikarnasskij.png&amp;imgrefurl=http://www.kuljturastran.ru/?p=1455&amp;usg=__iMu5QCWCnOBvoWDVzQJIcpBRDUM=&amp;h=482&amp;w=345&amp;sz=278&amp;hl=ru&amp;start=11&amp;zoom=1&amp;tbnid=JHGZiL4_Fj4U-M:&amp;tbnh=129&amp;tbnw=92&amp;ei=PpamTuPyJYPu-gbL_ozdDw&amp;prev=/search?q=%D0%BC%D0%BE%D0%B3%D0%B8%D0%BB%D0%B0+%D1%86%D0%B0%D1%80%D1%8F+%D0%BC%D0%B0%D0%B2%D1%81%D0%BE%D0%BB%D0%B0&amp;um=1&amp;hl=ru&amp;lr=&amp;newwindow=1&amp;sa=N&amp;tbm=isch&amp;um=1&amp;itbs=1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www.google.ru/imgres?imgurl=http://greatmiracles.ru/wp-content/uploads/2011/04/074.jpg&amp;imgrefurl=http://greatmiracles.ru/tainstvennaya-grobnica-v-palenke.html&amp;usg=__IUwkF3GOeWQa_cAotxBrEl_oXNs=&amp;h=350&amp;w=250&amp;sz=47&amp;hl=ru&amp;start=2&amp;zoom=1&amp;tbnid=x_FP5mQCvstT3M:&amp;tbnh=120&amp;tbnw=86&amp;ei=PpamTuPyJYPu-gbL_ozdDw&amp;prev=/search?q=%D0%BC%D0%BE%D0%B3%D0%B8%D0%BB%D0%B0+%D1%86%D0%B0%D1%80%D1%8F+%D0%BC%D0%B0%D0%B2%D1%81%D0%BE%D0%BB%D0%B0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res?imgurl=http://superfact.ru/images/stories/7-5.jpg&amp;imgrefurl=http://superfact.ru/nauka/i-fact-dr-mir/6-7-chudes-sveta.html&amp;usg=__L7qqb0_n-54eY5iubjmPerUNSIY=&amp;h=400&amp;w=300&amp;sz=56&amp;hl=ru&amp;start=8&amp;zoom=1&amp;tbnid=pycDKSUUGCiYMM:&amp;tbnh=124&amp;tbnw=93&amp;ei=PpamTuPyJYPu-gbL_ozdDw&amp;prev=/search?q=%D0%BC%D0%BE%D0%B3%D0%B8%D0%BB%D0%B0+%D1%86%D0%B0%D1%80%D1%8F+%D0%BC%D0%B0%D0%B2%D1%81%D0%BE%D0%BB%D0%B0&amp;um=1&amp;hl=ru&amp;lr=&amp;newwindow=1&amp;sa=N&amp;tbm=isch&amp;um=1&amp;itbs=1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0" Type="http://schemas.openxmlformats.org/officeDocument/2006/relationships/hyperlink" Target="http://www.google.ru/imgres?imgurl=http://superfact.ru/images/stories/7-4.jpg&amp;imgrefurl=http://superfact.ru/nauka/i-fact-dr-mir/6-7-chudes-sveta.html&amp;usg=__Cwdp737pjIn35JtbHUHQok-ocDA=&amp;h=400&amp;w=322&amp;sz=75&amp;hl=ru&amp;start=21&amp;zoom=1&amp;tbnid=7c_jzEUfJktsVM:&amp;tbnh=124&amp;tbnw=100&amp;ei=PpamTuPyJYPu-gbL_ozdDw&amp;prev=/search?q=%D0%BC%D0%BE%D0%B3%D0%B8%D0%BB%D0%B0+%D1%86%D0%B0%D1%80%D1%8F+%D0%BC%D0%B0%D0%B2%D1%81%D0%BE%D0%BB%D0%B0&amp;um=1&amp;hl=ru&amp;lr=&amp;newwindow=1&amp;sa=N&amp;tbm=isch&amp;um=1&amp;itbs=1" TargetMode="External"/><Relationship Id="rId4" Type="http://schemas.openxmlformats.org/officeDocument/2006/relationships/hyperlink" Target="http://www.google.ru/imgres?imgurl=http://www.melina-design.com/images/7_wonders/Galikarnas.jpg&amp;imgrefurl=http://www.melina-design.com/My_Diploma_Job_2.html&amp;usg=__wCJuSSF04MbmorRqyoNFFT9xHRc=&amp;h=225&amp;w=300&amp;sz=29&amp;hl=ru&amp;start=6&amp;zoom=1&amp;tbnid=fGZI-BjF0KP9-M:&amp;tbnh=87&amp;tbnw=116&amp;ei=PpamTuPyJYPu-gbL_ozdDw&amp;prev=/search?q=%D0%BC%D0%BE%D0%B3%D0%B8%D0%BB%D0%B0+%D1%86%D0%B0%D1%80%D1%8F+%D0%BC%D0%B0%D0%B2%D1%81%D0%BE%D0%BB%D0%B0&amp;um=1&amp;hl=ru&amp;lr=&amp;newwindow=1&amp;sa=N&amp;tbm=isch&amp;um=1&amp;itbs=1" TargetMode="External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ru/imgres?imgurl=http://arh4.ru/images/made/img/0864affacf7cb05a8c98e928dbaa3d8bea433ab7.jpg&amp;imgrefurl=http://arh4.ru/full/hram_artemidy_efesskoj&amp;usg=__4MK416Blco4U4Ib_r87QThMwJIE=&amp;h=466&amp;w=700&amp;sz=206&amp;hl=ru&amp;start=18&amp;zoom=1&amp;tbnid=UFXAOeJMI0xQbM:&amp;tbnh=93&amp;tbnw=140&amp;ei=mJamTuKtBour-gaE1ZjPDw&amp;prev=/search?q=%D1%85%D1%80%D0%B0%D0%BC+%D0%B0%D1%80%D1%82%D0%B5%D0%BC%D0%B8%D0%B4%D1%8B+%D1%8D%D1%84%D0%B5%D1%81%D1%81%D0%BA%D0%BE%D0%B9&amp;um=1&amp;hl=ru&amp;lr=&amp;newwindow=1&amp;sa=N&amp;tbm=isch&amp;um=1&amp;itbs=1" TargetMode="External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www.google.ru/imgres?imgurl=http://historic.ru/lostcivil/seven/pic/artemis.jpg&amp;imgrefurl=http://historic.ru/lostcivil/seven/artemis.shtml&amp;usg=__jrIs2pYIo5SyUnqQ2g1CITV0EaI=&amp;h=176&amp;w=250&amp;sz=10&amp;hl=ru&amp;start=3&amp;zoom=1&amp;tbnid=_h7TNm-JfoI9IM:&amp;tbnh=78&amp;tbnw=111&amp;ei=mJamTuKtBour-gaE1ZjPDw&amp;prev=/search?q=%D1%85%D1%80%D0%B0%D0%BC+%D0%B0%D1%80%D1%82%D0%B5%D0%BC%D0%B8%D0%B4%D1%8B+%D1%8D%D1%84%D0%B5%D1%81%D1%81%D0%BA%D0%BE%D0%B9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res?imgurl=http://www.goadventure.lv/media/Turkey/artemid.jpg&amp;imgrefurl=http://www.goadventure.lv/catalog/turkey.html?___store=ru&amp;___from_store=ee&amp;usg=__2RUKtHHqziYkDYzzTN7R9AbDaVk=&amp;h=377&amp;w=504&amp;sz=37&amp;hl=ru&amp;start=16&amp;zoom=1&amp;tbnid=zN97ophzlOO67M:&amp;tbnh=97&amp;tbnw=130&amp;ei=mJamTuKtBour-gaE1ZjPDw&amp;prev=/search?q=%D1%85%D1%80%D0%B0%D0%BC+%D0%B0%D1%80%D1%82%D0%B5%D0%BC%D0%B8%D0%B4%D1%8B+%D1%8D%D1%84%D0%B5%D1%81%D1%81%D0%BA%D0%BE%D0%B9&amp;um=1&amp;hl=ru&amp;lr=&amp;newwindow=1&amp;sa=N&amp;tbm=isch&amp;um=1&amp;itbs=1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www.google.ru/imgres?imgurl=http://img0.liveinternet.ru/images/attach/c/1//60/602/60602529_51412476_22415326_06.jpg&amp;imgrefurl=http://www.liveinternet.ru/tags/%F5%F0%E0%EC+%E0%F0%F2%E5%EC%E8%E4%FB/&amp;usg=__gM8aGPi0swiowMhZurr-8xvxfqE=&amp;h=320&amp;w=450&amp;sz=45&amp;hl=ru&amp;start=4&amp;zoom=1&amp;tbnid=sz8Og9_jXnk9JM:&amp;tbnh=90&amp;tbnw=127&amp;ei=mJamTuKtBour-gaE1ZjPDw&amp;prev=/search?q=%D1%85%D1%80%D0%B0%D0%BC+%D0%B0%D1%80%D1%82%D0%B5%D0%BC%D0%B8%D0%B4%D1%8B+%D1%8D%D1%84%D0%B5%D1%81%D1%81%D0%BA%D0%BE%D0%B9&amp;um=1&amp;hl=ru&amp;lr=&amp;newwindow=1&amp;sa=N&amp;tbm=isch&amp;um=1&amp;itbs=1" TargetMode="External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ru/imgres?imgurl=http://raax.ru/wp-content/uploads/2010/10/zevs.jpg&amp;imgrefurl=http://raax.ru/2010/10/24/%D1%81%D1%82%D0%B0%D1%82%D1%83%D1%8F-%D0%B7%D0%B5%D0%B2%D1%81%D0%B0-%D0%B2-%D0%BE%D0%BB%D0%B8%D0%BC%D0%BF%D0%B8%D0%B8/&amp;usg=__OjbNQ1uCRB2U9n6hiaLrzopwt6Y=&amp;h=451&amp;w=500&amp;sz=208&amp;hl=ru&amp;start=21&amp;zoom=1&amp;tbnid=-V4gK5LQkRDbtM:&amp;tbnh=117&amp;tbnw=130&amp;ei=3pamTpHpBoSk-gaLnajGDw&amp;prev=/search?q=%D1%81%D1%82%D0%B0%D1%82%D1%83%D1%8F+%D0%B7%D0%B5%D0%B2%D1%81%D0%B0&amp;um=1&amp;hl=ru&amp;lr=&amp;newwindow=1&amp;sa=N&amp;tbm=isch&amp;um=1&amp;itbs=1" TargetMode="External"/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2" Type="http://schemas.openxmlformats.org/officeDocument/2006/relationships/hyperlink" Target="http://www.google.ru/imgres?imgurl=http://www.scross.ru/img/987535827.jpg&amp;imgrefurl=http://www.scross.ru/guide/wonders/wonder05/&amp;usg=__CRzKNyia7UjY_qNE4xDIJsFtwHE=&amp;h=306&amp;w=440&amp;sz=56&amp;hl=ru&amp;start=1&amp;zoom=1&amp;tbnid=cTJXSlSu0ZuiTM:&amp;tbnh=88&amp;tbnw=127&amp;ei=3pamTpHpBoSk-gaLnajGDw&amp;prev=/search?q=%D1%81%D1%82%D0%B0%D1%82%D1%83%D1%8F+%D0%B7%D0%B5%D0%B2%D1%81%D0%B0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res?imgurl=http://www.spbfoto.spb.ru/foto/data/media/32/neptun.jpg&amp;imgrefurl=http://www.spbfoto.spb.ru/foto/details.php?image_id=623&amp;usg=__1KazMsFNNX3qE4jhUoqRYaLVCmw=&amp;h=800&amp;w=590&amp;sz=55&amp;hl=ru&amp;start=8&amp;zoom=1&amp;tbnid=XaiYtNrcn5GBUM:&amp;tbnh=143&amp;tbnw=105&amp;ei=3pamTpHpBoSk-gaLnajGDw&amp;prev=/search?q=%D1%81%D1%82%D0%B0%D1%82%D1%83%D1%8F+%D0%B7%D0%B5%D0%B2%D1%81%D0%B0&amp;um=1&amp;hl=ru&amp;lr=&amp;newwindow=1&amp;sa=N&amp;tbm=isch&amp;um=1&amp;itbs=1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://www.google.ru/imgres?imgurl=http://www.morev.de/img/zevs2.jpg&amp;imgrefurl=http://www.morev.de/wonders/classic/zevs.html&amp;usg=__8A0H4ARpv6fFGg_ZAEc6Q_26J5w=&amp;h=400&amp;w=303&amp;sz=32&amp;hl=ru&amp;start=4&amp;zoom=1&amp;tbnid=jhTvRS-HHgVR0M:&amp;tbnh=124&amp;tbnw=94&amp;ei=3pamTpHpBoSk-gaLnajGDw&amp;prev=/search?q=%D1%81%D1%82%D0%B0%D1%82%D1%83%D1%8F+%D0%B7%D0%B5%D0%B2%D1%81%D0%B0&amp;um=1&amp;hl=ru&amp;lr=&amp;newwindow=1&amp;sa=N&amp;tbm=isch&amp;um=1&amp;itbs=1" TargetMode="External"/><Relationship Id="rId9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ru/imgres?imgurl=http://pics.livejournal.com/bubbakar/pic/00161f6d&amp;imgrefurl=http://bubbakar.livejournal.com/29133.html&amp;usg=__wpJ5P0Kyw6WrRiJ2c_xfCF0sbOw=&amp;h=298&amp;w=298&amp;sz=20&amp;hl=ru&amp;start=19&amp;zoom=1&amp;tbnid=ohS-RCxgcU1AfM:&amp;tbnh=116&amp;tbnw=116&amp;ei=MpemTqPzJcWp-gaJpbG8Dw&amp;prev=/search?q=%D1%80%D0%BE%D0%B4%D0%BE%D1%81%D1%81%D0%BA%D0%B8%D0%B9+%D0%BA%D0%BE%D0%BB%D0%BE%D1%81%D1%81&amp;um=1&amp;hl=ru&amp;lr=&amp;newwindow=1&amp;sa=N&amp;tbm=isch&amp;um=1&amp;itbs=1" TargetMode="External"/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2" Type="http://schemas.openxmlformats.org/officeDocument/2006/relationships/hyperlink" Target="http://www.google.ru/imgres?imgurl=http://www.turismy.com/colossus.jpg&amp;imgrefurl=http://www.turismy.com/coloss.html&amp;usg=__JrXzlGyC8Xx935YsoAzEgonq89o=&amp;h=178&amp;w=250&amp;sz=9&amp;hl=ru&amp;start=1&amp;zoom=1&amp;tbnid=4_bpKdvm7Y49tM:&amp;tbnh=79&amp;tbnw=111&amp;ei=MpemTqPzJcWp-gaJpbG8Dw&amp;prev=/search?q=%D1%80%D0%BE%D0%B4%D0%BE%D1%81%D1%81%D0%BA%D0%B8%D0%B9+%D0%BA%D0%BE%D0%BB%D0%BE%D1%81%D1%81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res?imgurl=http://lady-uspech.ru/wp-content/uploads/2011/05/47545977_6.jpg&amp;imgrefurl=http://lady-uspech.ru/chudesa-sveta/koloss-rodosskiy-samoe-nedolgovechnoe-iz-semi-chudes-sveta&amp;usg=__Gs2PEstabY6GtAPpIJFzT-J8fp4=&amp;h=518&amp;w=700&amp;sz=204&amp;hl=ru&amp;start=8&amp;zoom=1&amp;tbnid=wV5ncmbqBUfEgM:&amp;tbnh=104&amp;tbnw=140&amp;ei=MpemTqPzJcWp-gaJpbG8Dw&amp;prev=/search?q=%D1%80%D0%BE%D0%B4%D0%BE%D1%81%D1%81%D0%BA%D0%B8%D0%B9+%D0%BA%D0%BE%D0%BB%D0%BE%D1%81%D1%81&amp;um=1&amp;hl=ru&amp;lr=&amp;newwindow=1&amp;sa=N&amp;tbm=isch&amp;um=1&amp;itbs=1" TargetMode="External"/><Relationship Id="rId11" Type="http://schemas.openxmlformats.org/officeDocument/2006/relationships/image" Target="../media/image27.jpeg"/><Relationship Id="rId5" Type="http://schemas.openxmlformats.org/officeDocument/2006/relationships/image" Target="../media/image24.jpeg"/><Relationship Id="rId10" Type="http://schemas.openxmlformats.org/officeDocument/2006/relationships/hyperlink" Target="http://www.google.ru/imgres?imgurl=http://boti.ru/sites/default/files/images/41571bbd71f4aac08ea68d587c0902de_73.jpg&amp;imgrefurl=http://boti.ru/node/61435&amp;usg=__3WYuShl2kKtXiA0VHvft7d8v_6s=&amp;h=375&amp;w=500&amp;sz=86&amp;hl=ru&amp;start=20&amp;zoom=1&amp;tbnid=2iCeNI6ZSwqAhM:&amp;tbnh=98&amp;tbnw=130&amp;ei=MpemTqPzJcWp-gaJpbG8Dw&amp;prev=/search?q=%D1%80%D0%BE%D0%B4%D0%BE%D1%81%D1%81%D0%BA%D0%B8%D0%B9+%D0%BA%D0%BE%D0%BB%D0%BE%D1%81%D1%81&amp;um=1&amp;hl=ru&amp;lr=&amp;newwindow=1&amp;sa=N&amp;tbm=isch&amp;um=1&amp;itbs=1" TargetMode="External"/><Relationship Id="rId4" Type="http://schemas.openxmlformats.org/officeDocument/2006/relationships/hyperlink" Target="http://www.google.ru/imgres?imgurl=http://www.krasfun.ru/images/2010/10/7f4ef_1288409060_1288252068_colossusofrhodes16.jpg&amp;imgrefurl=http://www.krasfun.ru/2010/10/koloss-rodosskij/&amp;usg=__i9DoQBjed7bYqko_DRD8uM7jPDM=&amp;h=451&amp;w=312&amp;sz=32&amp;hl=ru&amp;start=4&amp;zoom=1&amp;tbnid=gyfGu7Xg_C4NUM:&amp;tbnh=127&amp;tbnw=88&amp;ei=MpemTqPzJcWp-gaJpbG8Dw&amp;prev=/search?q=%D1%80%D0%BE%D0%B4%D0%BE%D1%81%D1%81%D0%BA%D0%B8%D0%B9+%D0%BA%D0%BE%D0%BB%D0%BE%D1%81%D1%81&amp;um=1&amp;hl=ru&amp;lr=&amp;newwindow=1&amp;sa=N&amp;tbm=isch&amp;um=1&amp;itbs=1" TargetMode="External"/><Relationship Id="rId9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1.jpeg"/><Relationship Id="rId2" Type="http://schemas.openxmlformats.org/officeDocument/2006/relationships/hyperlink" Target="http://www.google.ru/imgres?imgurl=http://ladysmile.ru/images/content/image/style/7wonders/mayak.jpg&amp;imgrefurl=http://skopelidisvitaliyblog.blogspot.com/2011/04/blog-post_05.html&amp;usg=__hgekIdgKy2O5bgqPzis_RHHQLmY=&amp;h=400&amp;w=284&amp;sz=16&amp;hl=ru&amp;start=1&amp;zoom=1&amp;tbnid=q3fe1zZU9f63CM:&amp;tbnh=124&amp;tbnw=88&amp;ei=i5emTq7GH4qF-wav2fTYBQ&amp;prev=/search?q=%D1%84%D0%B0%D1%80%D0%BE%D1%81,+%D0%BC%D0%B0%D1%8F%D0%BA+%D0%90%D0%BB%D0%B5%D0%BA%D1%81%D0%B0%D0%BD%D0%B4%D1%80%D0%BE%D0%B2%D1%81%D0%BA%D0%B8%D0%B9&amp;um=1&amp;hl=ru&amp;lr=&amp;newwindow=1&amp;sa=N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hyperlink" Target="http://www.google.ru/imgres?imgurl=http://i055.radikal.ru/1004/0c/dc3cfe538878.jpg&amp;imgrefurl=http://www.alvas.ru/forum/showthread.php?t=856&amp;usg=__GQffom0DjvahUdLNOYgNBMHmwKc=&amp;h=550&amp;w=402&amp;sz=78&amp;hl=ru&amp;start=14&amp;zoom=1&amp;tbnid=AHZzw4zqkYdv2M:&amp;tbnh=133&amp;tbnw=97&amp;ei=i5emTq7GH4qF-wav2fTYBQ&amp;prev=/search?q=%D1%84%D0%B0%D1%80%D0%BE%D1%81,+%D0%BC%D0%B0%D1%8F%D0%BA+%D0%90%D0%BB%D0%B5%D0%BA%D1%81%D0%B0%D0%BD%D0%B4%D1%80%D0%BE%D0%B2%D1%81%D0%BA%D0%B8%D0%B9&amp;um=1&amp;hl=ru&amp;lr=&amp;newwindow=1&amp;sa=N&amp;tbm=isch&amp;um=1&amp;itbs=1" TargetMode="External"/><Relationship Id="rId4" Type="http://schemas.openxmlformats.org/officeDocument/2006/relationships/image" Target="../media/image2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www.google.ru/imgres?imgurl=http://www.lyceum95.ru/image/ecolog/ecol9.jpg&amp;imgrefurl=http://www.lyceum95.ru/ecol9.html&amp;usg=__eg2fTOtLtoItJsTjRhC6Ic8Ooug=&amp;h=255&amp;w=250&amp;sz=99&amp;hl=ru&amp;start=5&amp;zoom=1&amp;tbnid=nL3BfYOmcpmt_M:&amp;tbnh=111&amp;tbnw=109&amp;ei=OqSmTpG1JM6WOoD-iQk&amp;prev=/search?q=%D1%8D%D0%BC%D0%B1%D0%BB%D0%B5%D0%BC%D0%B0+%D0%B2%D1%81%D0%B5%D0%BC%D0%B8%D1%80%D0%BD%D0%BE%D0%B3%D0%BE+%D0%BD%D0%B0%D1%81%D0%BB%D0%B5%D0%B4%D0%B8%D1%8F&amp;um=1&amp;hl=ru&amp;lr=&amp;newwindow=1&amp;sa=N&amp;tbm=isch&amp;um=1&amp;itb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54389"/>
            <a:ext cx="7772400" cy="4189123"/>
          </a:xfrm>
        </p:spPr>
        <p:txBody>
          <a:bodyPr>
            <a:noAutofit/>
          </a:bodyPr>
          <a:lstStyle/>
          <a:p>
            <a:r>
              <a:rPr lang="ru-RU" sz="8000" dirty="0" smtClean="0"/>
              <a:t>Семь чудес света.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/>
              <a:t>БОЛЬШОЙ КАНЬОН.</a:t>
            </a:r>
            <a:endParaRPr lang="ru-RU" sz="5400" dirty="0"/>
          </a:p>
        </p:txBody>
      </p:sp>
      <p:pic>
        <p:nvPicPr>
          <p:cNvPr id="4" name="Содержимое 3" descr="http://t2.gstatic.com/images?q=tbn:ANd9GcRvTH17qlneKlMtRIrjgimfK6eQ8kMUTk6v8qktsrYW2OtcvzGWCjeRrGUb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8604"/>
            <a:ext cx="392909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1.gstatic.com/images?q=tbn:ANd9GcSsGiTzSGIQ8KaDPT-1JzsxZ6yZocF52UALhM2cN7ucCab-XYNDYgv8Z5c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1714488"/>
            <a:ext cx="435771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dirty="0" smtClean="0"/>
              <a:t>ВОДОПАД ИГУАСУ.</a:t>
            </a:r>
            <a:endParaRPr lang="ru-RU" sz="5400" dirty="0"/>
          </a:p>
        </p:txBody>
      </p:sp>
      <p:pic>
        <p:nvPicPr>
          <p:cNvPr id="4" name="Содержимое 3" descr="http://t0.gstatic.com/images?q=tbn:ANd9GcQygi2sfhXSf-UoSDkBI6QnXSOOoqU3A4UrRLQ73dIN65LHJ_rF8v6ESAM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428604"/>
            <a:ext cx="407196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1.gstatic.com/images?q=tbn:ANd9GcRFcat-hmwnIplTO_TftZR34IzHjcygTSvqA6a6dcqo7nsap3F1W9UWfa4Y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1928802"/>
            <a:ext cx="414340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ВОДОПАД ВИКТОРИЯ.</a:t>
            </a:r>
            <a:endParaRPr lang="ru-RU" sz="4800" dirty="0"/>
          </a:p>
        </p:txBody>
      </p:sp>
      <p:pic>
        <p:nvPicPr>
          <p:cNvPr id="4" name="Содержимое 3" descr="http://t0.gstatic.com/images?q=tbn:ANd9GcTYuJtsDAcdTRY1hTF__4XQubRbXpVhQJlfLPQkGh5DuHg8ti5RkbKMA_8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28662" y="285728"/>
            <a:ext cx="364333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1.gstatic.com/images?q=tbn:ANd9GcTz8rVOF0vejXRFflynNJAMIHHvHhQYsE8lqry-UVHLY5D_YB3cB9eNFSk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1643050"/>
            <a:ext cx="428628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Большой карьерный риф.</a:t>
            </a:r>
            <a:endParaRPr lang="ru-RU" sz="4000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http://t3.gstatic.com/images?q=tbn:ANd9GcR03kCx4MJ87YnQJtSD02vz0BdjE-4Z5B_PSYRmh5oCgGclMh025cjpSU_X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071678"/>
            <a:ext cx="292895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2.gstatic.com/images?q=tbn:ANd9GcSNNizLpA4NdKi9LvoHsAbdbkeW1X21xLbpvMnu_3cZYS7Nn1jLQ64VV90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357166"/>
            <a:ext cx="278608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3.gstatic.com/images?q=tbn:ANd9GcSOT9JTwXzLAhfxrb4qOsxOdo1A29DeK_bkz50b32xJGzs1-eWKsPlFDdQ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285728"/>
            <a:ext cx="307183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Вулканы Камчатки.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http://t2.gstatic.com/images?q=tbn:ANd9GcT0swjxO6rtlTujzrVZzuLKT5t6D3wgXxc9pB-kVHK6UZL4e15o2J-ckzA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928926" y="642918"/>
            <a:ext cx="328614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1.gstatic.com/images?q=tbn:ANd9GcS8_-w2DJikjJidKXd4Dxapp9k33cCDuBidu7kqUVuqbymtD4BJBrpGx2g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2000240"/>
            <a:ext cx="271464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1.gstatic.com/images?q=tbn:ANd9GcSFIhwlnd6B5kk3Uq1387eNkrojLrzURFf3JF2AYvZoeSJmF2QQHEaCwNo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1643050"/>
            <a:ext cx="285752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B0F0"/>
                </a:solidFill>
              </a:rPr>
              <a:t>Озеро Байкал.</a:t>
            </a:r>
            <a:endParaRPr lang="ru-RU" sz="7200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http://t1.gstatic.com/images?q=tbn:ANd9GcSVtw6Lmrf-Y05SD09q0DVp9yrx9lrIv6XU-n5iGsCMX-kj9Gjw9mHffVY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3116"/>
            <a:ext cx="278608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2.gstatic.com/images?q=tbn:ANd9GcTCHT085eyjr7VhJXgj6sAG1rt-xxF5bty6DGYAnkP5MF5KxRUWwMdO9BeL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1071546"/>
            <a:ext cx="271464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2.gstatic.com/images?q=tbn:ANd9GcSSfrruf98ocPm22rgDidZ2CSQUfyMCt1U-TTroN15htUHTmrfgfryjyJqT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428604"/>
            <a:ext cx="278608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Алтай – Золотые горы.</a:t>
            </a:r>
            <a:endParaRPr lang="ru-RU" sz="44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http://t3.gstatic.com/images?q=tbn:ANd9GcSxj_Zv6EHt1Ykz_u_fKPeGyGXdNXQzmdOM726QUUw3FgNfO6GofF1jGYUH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57166"/>
            <a:ext cx="300039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2.gstatic.com/images?q=tbn:ANd9GcRQytMz3jf3kOgtJy4-gGeLBP2xYbWRhcO7RUPj9EKhrihBiT6wLYztvVez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2285992"/>
            <a:ext cx="271464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0.gstatic.com/images?q=tbn:ANd9GcQ4xPCi6MOuwbhyPRMpw9fH43Lfyjw2FxkboGv1tSnSZ1h1pwZr6-qDC4M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2000240"/>
            <a:ext cx="278608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928670"/>
            <a:ext cx="8183880" cy="51063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7030A0"/>
                </a:solidFill>
              </a:rPr>
              <a:t>Объекты Всемирного культурного наследия.</a:t>
            </a:r>
            <a:endParaRPr lang="ru-RU" sz="80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Статуя Свободы в </a:t>
            </a:r>
            <a:r>
              <a:rPr lang="ru-RU" dirty="0" err="1" smtClean="0"/>
              <a:t>Нью-Орке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http://t3.gstatic.com/images?q=tbn:ANd9GcQf0i6bVDtlUGC-Cu8B_Z9UrZegWiw70Zgla2KwDdGvVcKp9WuLfv_NU80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2285992"/>
            <a:ext cx="335758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1.gstatic.com/images?q=tbn:ANd9GcTs_LvfdtiZT-MIye9nKKn2lTVWbEsdnzEjnnGY9tiaIPH7D_N4dBcoPdpD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285728"/>
            <a:ext cx="385765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Храм </a:t>
            </a:r>
            <a:r>
              <a:rPr lang="ru-RU" sz="5400" dirty="0" err="1" smtClean="0">
                <a:solidFill>
                  <a:srgbClr val="FFC000"/>
                </a:solidFill>
              </a:rPr>
              <a:t>Абу-Симбел</a:t>
            </a:r>
            <a:r>
              <a:rPr lang="ru-RU" sz="5400" dirty="0" smtClean="0">
                <a:solidFill>
                  <a:srgbClr val="FFC000"/>
                </a:solidFill>
              </a:rPr>
              <a:t>.</a:t>
            </a:r>
            <a:endParaRPr lang="ru-RU" sz="5400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 descr="http://t2.gstatic.com/images?q=tbn:ANd9GcTFIL58x0wYRscW0WsPB8on7Xs5M7h7b3DmGptZOngd90w4qb5CsnJ2v-es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2000240"/>
            <a:ext cx="371477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3.gstatic.com/images?q=tbn:ANd9GcRhPQfPgwtEnOxX0RNun3A-TcnVr5btgaXVQ-SJ4OLO1cVTW4Hyzg47osA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642918"/>
            <a:ext cx="414340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dirty="0" smtClean="0"/>
              <a:t>Пирамида в Гизе</a:t>
            </a:r>
            <a:endParaRPr lang="ru-RU" sz="6000" dirty="0"/>
          </a:p>
        </p:txBody>
      </p:sp>
      <p:pic>
        <p:nvPicPr>
          <p:cNvPr id="4" name="Содержимое 3" descr="http://t0.gstatic.com/images?q=tbn:ANd9GcTLYoXJknY7K8IRB3S9ZBXwsi-qbliYD_GnxsP1TwPyTRbB5XV85kJQ0VI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428604"/>
            <a:ext cx="25717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1.gstatic.com/images?q=tbn:ANd9GcQztDO6lPxp01tEiLqo16oIK8kQXlHhYZTUkzBsrROmvyBsW_7TN9CmgA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2857496"/>
            <a:ext cx="271464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0.gstatic.com/images?q=tbn:ANd9GcQgZl-HMKSOTGVGU1d3cAQYs7hQsBGx_ovOoP8-haPWFZ3oCbjIcAdFsD0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43504" y="2786058"/>
            <a:ext cx="285752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0.gstatic.com/images?q=tbn:ANd9GcRv9N3cVgDZGxI7nl9z34dI_QSwebMlXz90wbTOmJEABC2w0p6KH55RO51U">
            <a:hlinkClick r:id="rId8" tgtFrame="_blank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00562" y="500042"/>
            <a:ext cx="307183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Мемфис-древняя</a:t>
            </a:r>
            <a:r>
              <a:rPr lang="ru-RU" dirty="0" smtClean="0">
                <a:solidFill>
                  <a:srgbClr val="FF0000"/>
                </a:solidFill>
              </a:rPr>
              <a:t> столица Египта.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t1.gstatic.com/images?q=tbn:ANd9GcTl1Ik1_prCuierh236MQqqqN8ViFBZUrhqcBqADumaMNwzYUD4MHoMyVQh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714356"/>
            <a:ext cx="342902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0.gstatic.com/images?q=tbn:ANd9GcSKXG7ClzmBhyUVXvUbBZG2IzeQUERnQbP9m0-NJ2b5fcadVkLRJrELPERP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1857364"/>
            <a:ext cx="378621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Афинский Акрополь.</a:t>
            </a:r>
            <a:endParaRPr lang="ru-RU" sz="4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http://t1.gstatic.com/images?q=tbn:ANd9GcSzsBaAvatPYOdWDn8Fx7lDX6GpJR0kSdbGx9F9XIj7ZqjOcBxr4iJ2m01d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500042"/>
            <a:ext cx="378621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2.gstatic.com/images?q=tbn:ANd9GcSaKFZ6nivIpYxGc_xEchiCuIAKjgB9eyccrkxedViywgjqM5muJuiReAU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1285860"/>
            <a:ext cx="428628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Венеция.</a:t>
            </a:r>
            <a:endParaRPr lang="ru-RU" sz="9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http://t0.gstatic.com/images?q=tbn:ANd9GcQ61Civ2Jw9-ijRxicoNWJZCqw0-Ie0ajbe1_1-EhkmfRNUKCLSbjCozpKy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2214554"/>
            <a:ext cx="250033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1.gstatic.com/images?q=tbn:ANd9GcSHcZSHpAY7A1a26WM6LHkjshU1iB7fQsUQ5bk2yJEsnprQJGi27jndag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571480"/>
            <a:ext cx="328614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2.gstatic.com/images?q=tbn:ANd9GcS8_Ptrayrfkqx1X5Q06yLjKqlEulKeWXB0iFYzF1OuLZRlcvZga87IIKM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2285992"/>
            <a:ext cx="257176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643446"/>
            <a:ext cx="8183880" cy="139159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92D050"/>
                </a:solidFill>
              </a:rPr>
              <a:t>Московский Кремль и Красная площадь.</a:t>
            </a:r>
            <a:endParaRPr lang="ru-RU" sz="4400" dirty="0">
              <a:solidFill>
                <a:srgbClr val="92D050"/>
              </a:solidFill>
            </a:endParaRPr>
          </a:p>
        </p:txBody>
      </p:sp>
      <p:pic>
        <p:nvPicPr>
          <p:cNvPr id="4" name="Содержимое 3" descr="http://t3.gstatic.com/images?q=tbn:ANd9GcT3aVXunqSQ5vt9FgK4Oc8yeoWJa74mDIcOZOTf2AfNHeZnBwq0dFAFdRqF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642918"/>
            <a:ext cx="285752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1.gstatic.com/images?q=tbn:ANd9GcR87wQl8Hgmp2Xinittn90znCJhfhHnDhDTjlBu633pzudjIf-WUqb6zwA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28604"/>
            <a:ext cx="285752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2.gstatic.com/images?q=tbn:ANd9GcSjXiQsKGSune8q9Tv3FJkosn8ZMl0awHhdDGsI9uivyTRUFBt6eAotDNA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16" y="2500306"/>
            <a:ext cx="264320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Кижи – деревянные церкви.</a:t>
            </a:r>
            <a:endParaRPr lang="ru-RU" dirty="0"/>
          </a:p>
        </p:txBody>
      </p:sp>
      <p:pic>
        <p:nvPicPr>
          <p:cNvPr id="4" name="Содержимое 3" descr="http://t0.gstatic.com/images?q=tbn:ANd9GcR36Xlup198JbKKxu2lw25n4Z-2XsncMRjVX7yr7It_j0-1DDjmd2Y7FOSp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571480"/>
            <a:ext cx="371477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1.gstatic.com/images?q=tbn:ANd9GcQaqflf8zqBl_NEcqYyoBFZXfQX2eESO-aO6tGqg3tNsEPNOWQbctIn7-Lp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1142984"/>
            <a:ext cx="400052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Исторический центр Санкт-Петербурга.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http://t3.gstatic.com/images?q=tbn:ANd9GcQd-aSTFgyep025Y6Nr3g_lQNCwN24V8q_qG7Vk5bjgXOveFazsjGL5kJE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85728"/>
            <a:ext cx="35719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3.gstatic.com/images?q=tbn:ANd9GcQQwDyS7pjoOlNVYGjXQ9hy0mJ_r5n4T44sh8zUdPXZMl8H3rk8LOsY2DA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2285992"/>
            <a:ext cx="242889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2.gstatic.com/images?q=tbn:ANd9GcSI-SmZpKkv4eAzF_JYkFHKLOT6S7k3pAl5-WcIGyCwTdGyujSlb0OfwA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2285992"/>
            <a:ext cx="264320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Великая Китайская стена.</a:t>
            </a:r>
            <a:endParaRPr lang="ru-RU" sz="4000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http://t2.gstatic.com/images?q=tbn:ANd9GcR9p48PT5Xz9ZhIDUHzny8Lo2A3lFeHjrR1u2CSjmoYDbP_Zm70aJzMAqKS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285860"/>
            <a:ext cx="300039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2.gstatic.com/images?q=tbn:ANd9GcQwTI7sUalH1TiFjcB9oT9SYyEDTkqWHngUFiRSun2UChXk4JUu2hh9KsjW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500042"/>
            <a:ext cx="321471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2.gstatic.com/images?q=tbn:ANd9GcTgFcjaB1TLVkE6mDfX9IyS4AFvLuVWNTGKtiPgkd7Atm-o9Xlng2tPo5M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1428736"/>
            <a:ext cx="250033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857760"/>
            <a:ext cx="8183880" cy="74751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Висячие сады Семирамиды.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t1.gstatic.com/images?q=tbn:ANd9GcTAX9r4yJk_koVb6rvxirgdpgbeMojk3fZ15WKxQuA4c5I-ni_rjXwd8NmT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71480"/>
            <a:ext cx="257176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0.gstatic.com/images?q=tbn:ANd9GcTm_jqpAt9QilgpzEMSLnwx0xG2cgsajImuRoKph5ax5t6sX9jeJ7iSdA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571480"/>
            <a:ext cx="257176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3.gstatic.com/images?q=tbn:ANd9GcR92TFJpnSI_q05m0m9HHbSeCnyFDZI_ZA-l6N6xuhMtvYOULXxsm6rnrfl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2" y="357166"/>
            <a:ext cx="250033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0.gstatic.com/images?q=tbn:ANd9GcTFK6Fm25dvAHJctxiheX03HkuRElPAH-0pRgnhzTHlZsdWV3lxxexuO5Zg">
            <a:hlinkClick r:id="rId8" tgtFrame="_blank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143240" y="3000372"/>
            <a:ext cx="292895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Могила царя </a:t>
            </a:r>
            <a:r>
              <a:rPr lang="ru-RU" sz="4800" dirty="0" err="1" smtClean="0"/>
              <a:t>Мавсола</a:t>
            </a:r>
            <a:r>
              <a:rPr lang="ru-RU" sz="4800" dirty="0" smtClean="0"/>
              <a:t>.</a:t>
            </a:r>
            <a:endParaRPr lang="ru-RU" sz="4800" dirty="0"/>
          </a:p>
        </p:txBody>
      </p:sp>
      <p:pic>
        <p:nvPicPr>
          <p:cNvPr id="4" name="Содержимое 3" descr="http://t3.gstatic.com/images?q=tbn:ANd9GcQ_hj7xtdFRUhPfcvrycp4ZMuzMxtM6K9vx7FkIcgLIlTiOccTb_bNp8eE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2428868"/>
            <a:ext cx="257176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0.gstatic.com/images?q=tbn:ANd9GcQCkrLczd2LraQgZ87A39G54TO0fosS3kPXUUg995CblrZUtNiAZ34BX-Y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500042"/>
            <a:ext cx="235745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3.gstatic.com/images?q=tbn:ANd9GcSVyyOQ9m16NKFiyfw_5eh-1z9IJTYjN08u5ck4-NJi_RiE8Toj3iT4Qg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428604"/>
            <a:ext cx="264320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1.gstatic.com/images?q=tbn:ANd9GcQGXlsTTbafbfUUTtQBji8xH9TnFylhqkDsSR5uo3CwYhnpf8jFMDxnWV62">
            <a:hlinkClick r:id="rId8" tgtFrame="_blank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29322" y="2571744"/>
            <a:ext cx="278608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3.gstatic.com/images?q=tbn:ANd9GcRNOPuanf1DJXYC8fcsTZy39dmY9bamolF7jYwsFD68_zbk_6Iq1wsyGh0">
            <a:hlinkClick r:id="rId10" tgtFrame="_blank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43240" y="928670"/>
            <a:ext cx="257176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Храм АРТЕМИДЫ ЭФЕССКОЙ.</a:t>
            </a:r>
            <a:endParaRPr lang="ru-RU" dirty="0"/>
          </a:p>
        </p:txBody>
      </p:sp>
      <p:pic>
        <p:nvPicPr>
          <p:cNvPr id="4" name="Содержимое 3" descr="http://t3.gstatic.com/images?q=tbn:ANd9GcTk-Fb0JJN37gddoWOE36WZaNDDzKxUpAWqROwFLCa8yQ-Awn7FM-lcifA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571744"/>
            <a:ext cx="321471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2.gstatic.com/images?q=tbn:ANd9GcSbhzscHnTcwwFySzURAuiYSg_o8Bel_E3D20gNeQfVlUgnKFBa-v-X6AY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2643182"/>
            <a:ext cx="321471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3.gstatic.com/images?q=tbn:ANd9GcRKwnsSRSbtPOA1yqL3MC-jgQqGNqQeRg9DnLyPip3ZL92JRtzvVMERMzs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1538" y="428604"/>
            <a:ext cx="321471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0.gstatic.com/images?q=tbn:ANd9GcQqObPJzlYjExlnjck7mX7xNXgDsnRJMsHveGJdrA6F3BTXPRhqFKb2UO9s">
            <a:hlinkClick r:id="rId8" tgtFrame="_blank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628" y="500042"/>
            <a:ext cx="342902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7200" dirty="0" smtClean="0"/>
              <a:t>Статуя Зевса.</a:t>
            </a:r>
            <a:endParaRPr lang="ru-RU" sz="7200" dirty="0"/>
          </a:p>
        </p:txBody>
      </p:sp>
      <p:pic>
        <p:nvPicPr>
          <p:cNvPr id="4" name="Содержимое 3" descr="http://t3.gstatic.com/images?q=tbn:ANd9GcQpyrzK66r0VZHO3BqC74pbqbzqTWr_ZMZDRhxhZoAGsMXGzXcP-0guCQ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00174"/>
            <a:ext cx="278608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3.gstatic.com/images?q=tbn:ANd9GcTg4oz9vafkJwUZtW3w365MLk6zmw4ZCnQHcosQjbH0GLSIMBlMP3VhalQ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85728"/>
            <a:ext cx="278608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0.gstatic.com/images?q=tbn:ANd9GcQBMIQ427gN5FAEc3qPtG9Go_9XGUN7N-Q95NN1fPBKtyfL6XZyi_MRjC5j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1071546"/>
            <a:ext cx="250033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0.gstatic.com/images?q=tbn:ANd9GcQptLBEwM_Ht5juCW0hInG3DZr901csOs-3y0oYzL93BKPoAUGecuu3Zb3V">
            <a:hlinkClick r:id="rId8" tgtFrame="_blank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14678" y="2643182"/>
            <a:ext cx="300039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dirty="0" smtClean="0"/>
              <a:t>Родосский колос.</a:t>
            </a:r>
            <a:endParaRPr lang="ru-RU" sz="6000" dirty="0"/>
          </a:p>
        </p:txBody>
      </p:sp>
      <p:pic>
        <p:nvPicPr>
          <p:cNvPr id="4" name="Содержимое 3" descr="http://t1.gstatic.com/images?q=tbn:ANd9GcTE69Y2bjHtmd6je_Z9cI--C00PjFsC28ro3QoPdiNOSv6ttKmyovBZKw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785794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2.gstatic.com/images?q=tbn:ANd9GcRek50b0jPNM5-t4--N8HDtuxsNJu7pIx4RtK37hb_UtcB3-vM5SaE4jyA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1142984"/>
            <a:ext cx="307183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3.gstatic.com/images?q=tbn:ANd9GcQoMDGcoVn9dxcO_NRN_oRy9paDahogKPZ5HmA05wF2gKDgxpVc6RgRUP0m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428604"/>
            <a:ext cx="278608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2.gstatic.com/images?q=tbn:ANd9GcTlzhLYUi2FOimXEy3K95dtH-9_VQA8np-T5B8nGTM39YHIhkJVkMfIREs">
            <a:hlinkClick r:id="rId8" tgtFrame="_blank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34" y="2928934"/>
            <a:ext cx="264320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2.gstatic.com/images?q=tbn:ANd9GcTxGYoZNvInPNwSFEDPFrUrubY9Pc4-RQnfOt7W5JQe5kkuirzGoriINVZ_">
            <a:hlinkClick r:id="rId10" tgtFrame="_blank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143636" y="2643182"/>
            <a:ext cx="264320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0" dirty="0" err="1" smtClean="0"/>
              <a:t>Фарос</a:t>
            </a:r>
            <a:r>
              <a:rPr lang="ru-RU" b="0" dirty="0" smtClean="0"/>
              <a:t>, маяк Александрийский.</a:t>
            </a:r>
            <a:endParaRPr lang="ru-RU" b="0" dirty="0"/>
          </a:p>
        </p:txBody>
      </p:sp>
      <p:pic>
        <p:nvPicPr>
          <p:cNvPr id="4" name="Содержимое 3" descr="http://t2.gstatic.com/images?q=tbn:ANd9GcSguguhY5UHVnn8TYIHKmoArZRs-k-AcClo_0Syp4QBBbupEwwcR2xoRF4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85728"/>
            <a:ext cx="307183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2.gstatic.com/images?q=tbn:ANd9GcSdYe_0f8Uc3-bWAl71SZmn5YH1LarvXSmPt4p9l1Q-vC3pbz0wX6sm-Q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428736"/>
            <a:ext cx="292895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3.gstatic.com/images?q=tbn:ANd9GcQGgTn3wwd2_0eL3wa71G0Bm7Kw6nTfbbrMvol3NUOJDsI7atrPQR2Au116">
            <a:hlinkClick r:id="rId5" tgtFrame="_blank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2571744"/>
            <a:ext cx="292895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1.gstatic.com/images?q=tbn:ANd9GcR8px2rOmMSn2tEpnZyxDTwqMEFvHKBVnfKJY4TrO_NuUm9GGuuzfPggCI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1071546"/>
            <a:ext cx="285752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dirty="0" smtClean="0"/>
              <a:t>Эмблема «Всемирного наследия».</a:t>
            </a:r>
            <a:endParaRPr lang="ru-RU" sz="4400" dirty="0"/>
          </a:p>
        </p:txBody>
      </p:sp>
      <p:pic>
        <p:nvPicPr>
          <p:cNvPr id="4" name="Содержимое 3" descr="http://t1.gstatic.com/images?q=tbn:ANd9GcSDjR-1MNKSc5-fP1ERgyFwbmN1ILJudniEZgy2D8kcq0umItAD5kCqtcY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85918" y="500042"/>
            <a:ext cx="600079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E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</TotalTime>
  <Words>100</Words>
  <Application>Microsoft Office PowerPoint</Application>
  <PresentationFormat>Экран (4:3)</PresentationFormat>
  <Paragraphs>26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Аспект</vt:lpstr>
      <vt:lpstr>Семь чудес света.</vt:lpstr>
      <vt:lpstr>Пирамида в Гизе</vt:lpstr>
      <vt:lpstr>Висячие сады Семирамиды.</vt:lpstr>
      <vt:lpstr>Могила царя Мавсола.</vt:lpstr>
      <vt:lpstr>Храм АРТЕМИДЫ ЭФЕССКОЙ.</vt:lpstr>
      <vt:lpstr>Статуя Зевса.</vt:lpstr>
      <vt:lpstr>Родосский колос.</vt:lpstr>
      <vt:lpstr>Фарос, маяк Александрийский.</vt:lpstr>
      <vt:lpstr>Эмблема «Всемирного наследия».</vt:lpstr>
      <vt:lpstr>БОЛЬШОЙ КАНЬОН.</vt:lpstr>
      <vt:lpstr>ВОДОПАД ИГУАСУ.</vt:lpstr>
      <vt:lpstr>ВОДОПАД ВИКТОРИЯ.</vt:lpstr>
      <vt:lpstr>Большой карьерный риф.</vt:lpstr>
      <vt:lpstr>Вулканы Камчатки.</vt:lpstr>
      <vt:lpstr>Озеро Байкал.</vt:lpstr>
      <vt:lpstr>Алтай – Золотые горы.</vt:lpstr>
      <vt:lpstr>Объекты Всемирного культурного наследия.</vt:lpstr>
      <vt:lpstr>Статуя Свободы в Нью-Орке.</vt:lpstr>
      <vt:lpstr>Храм Абу-Симбел.</vt:lpstr>
      <vt:lpstr>Мемфис-древняя столица Египта.</vt:lpstr>
      <vt:lpstr>Афинский Акрополь.</vt:lpstr>
      <vt:lpstr>Венеция.</vt:lpstr>
      <vt:lpstr>Московский Кремль и Красная площадь.</vt:lpstr>
      <vt:lpstr>Кижи – деревянные церкви.</vt:lpstr>
      <vt:lpstr>Исторический центр Санкт-Петербурга.</vt:lpstr>
      <vt:lpstr>Великая Китайская стена.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 чудес света.</dc:title>
  <dc:creator>гузенко</dc:creator>
  <cp:lastModifiedBy>гузенко</cp:lastModifiedBy>
  <cp:revision>31</cp:revision>
  <dcterms:created xsi:type="dcterms:W3CDTF">2011-10-06T22:24:08Z</dcterms:created>
  <dcterms:modified xsi:type="dcterms:W3CDTF">2011-10-06T23:26:17Z</dcterms:modified>
</cp:coreProperties>
</file>