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6" r:id="rId3"/>
    <p:sldId id="293" r:id="rId4"/>
    <p:sldId id="330" r:id="rId5"/>
    <p:sldId id="33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6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7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2708920"/>
            <a:ext cx="8784976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виды спорта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19872" y="5943600"/>
            <a:ext cx="712879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Воспитатель  Попкова О.А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3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66" y="-48524"/>
            <a:ext cx="10382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40" y="294332"/>
            <a:ext cx="2175296" cy="147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771800" y="-171400"/>
            <a:ext cx="324036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Фигурное катание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 descr="http://static.ngs.ru/news/preview/60848e5213e5b9ac086c12b6aea0ff6e0734f0ce_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160240" cy="143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zvs.ru/images/events/preview/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1"/>
            <a:ext cx="2160240" cy="1471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omsk.ru/userpic/news/2013/Dec/25/561499_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87661"/>
            <a:ext cx="2199268" cy="164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8"/>
            <a:ext cx="10620564" cy="701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http://iprim.ru/images/company/75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10525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xreferat.ru/image/103/13073379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518738" cy="188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ezformata.ru/content/Images/000/005/787/image57879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2014340" cy="1512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fresher.ru/images6/zimnee-nastroenie/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3" y="5553324"/>
            <a:ext cx="1689812" cy="119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lol54.ru/uploads/posts/2008-06/thumbs/1212838923_23175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4278"/>
            <a:ext cx="2850125" cy="17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10382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files2.geometria.ru/pics/original/12424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2862486" cy="190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olimpiada.dljatebja.ru/src/images/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68" y="50800"/>
            <a:ext cx="3019384" cy="2010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29146"/>
            <a:ext cx="10795261" cy="713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http://www.cpcastle.com/uploads/posts/2013-01-06/pryzhki-s-tramplina-na-lyzhah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43141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zastavki.com/pictures/640x480/2013/Sport__037676_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7032"/>
            <a:ext cx="2543605" cy="190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terra-z.ru/wp-content/uploads/2014/10/snowbo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69" y="3717032"/>
            <a:ext cx="2743061" cy="171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rasotasporta.ucoz.ru/_si/0/024212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14" y="508106"/>
            <a:ext cx="2313396" cy="2313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128"/>
            <a:ext cx="9649072" cy="7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55576" y="2420888"/>
            <a:ext cx="8208912" cy="11184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/>
            </a:prstTxWarp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 Попкова О.А.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19</cp:revision>
  <dcterms:created xsi:type="dcterms:W3CDTF">2015-11-22T14:47:08Z</dcterms:created>
  <dcterms:modified xsi:type="dcterms:W3CDTF">2016-02-07T11:01:37Z</dcterms:modified>
</cp:coreProperties>
</file>