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0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7" r:id="rId9"/>
    <p:sldMasterId id="2147483770" r:id="rId10"/>
    <p:sldMasterId id="2147483783" r:id="rId11"/>
    <p:sldMasterId id="2147483796" r:id="rId12"/>
    <p:sldMasterId id="2147483809" r:id="rId13"/>
    <p:sldMasterId id="2147483822" r:id="rId14"/>
    <p:sldMasterId id="2147483835" r:id="rId15"/>
    <p:sldMasterId id="2147483848" r:id="rId16"/>
    <p:sldMasterId id="2147483861" r:id="rId17"/>
    <p:sldMasterId id="2147483874" r:id="rId18"/>
    <p:sldMasterId id="2147483887" r:id="rId19"/>
    <p:sldMasterId id="2147483900" r:id="rId20"/>
    <p:sldMasterId id="2147483913" r:id="rId21"/>
    <p:sldMasterId id="2147483926" r:id="rId22"/>
    <p:sldMasterId id="2147483939" r:id="rId23"/>
  </p:sldMasterIdLst>
  <p:notesMasterIdLst>
    <p:notesMasterId r:id="rId47"/>
  </p:notesMasterIdLst>
  <p:sldIdLst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4214-D509-40AF-B6B1-E84A17DAB8AE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A871-36A0-4BEE-9F37-72A31F869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3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2D08-0015-4B7E-8297-E5BD5A954FC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4B826-0C7D-4F30-AFB5-35B4E42546F2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FEB09-1306-4D6F-ABDD-D2835611C5B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“between”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«между» каких-то объектов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Лягушки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Яблоко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/>
            <a:endParaRPr lang="ru-RU"/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C409C-AA66-4AE5-B097-084D0CF34D1A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92B64-B683-49C7-9F8E-A405ACBFD01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“next to”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«рядом» с каким-то объектом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Картинка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8FB04-E0E5-41A9-A212-8C6F18535D7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DA718-9CC8-4C28-8707-8ABD53A74399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“behind”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«за» каким-то объектом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Картинка 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1B3AE-B4CE-4AC1-9A67-238A22339064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859D0-56E9-421A-B7C6-D530525ABD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Учитель говорит, что предлоги места нам нужны для того, чтобы указать местоположение предмета </a:t>
            </a:r>
            <a:r>
              <a:rPr lang="ru-RU" i="1" u="sng"/>
              <a:t>1. Появляется шар</a:t>
            </a:r>
            <a:r>
              <a:rPr lang="ru-RU"/>
              <a:t> относительно другого предмета </a:t>
            </a:r>
            <a:r>
              <a:rPr lang="ru-RU" i="1" u="sng"/>
              <a:t>2. Появляется тумба</a:t>
            </a:r>
            <a:r>
              <a:rPr lang="ru-RU"/>
              <a:t> . Например на чем-то </a:t>
            </a:r>
            <a:r>
              <a:rPr lang="ru-RU" u="sng"/>
              <a:t>3. перемещение шара</a:t>
            </a:r>
            <a:r>
              <a:rPr lang="ru-RU"/>
              <a:t>, рядом с ним </a:t>
            </a:r>
            <a:r>
              <a:rPr lang="ru-RU" u="sng"/>
              <a:t>4. перемещение шара</a:t>
            </a:r>
            <a:r>
              <a:rPr lang="ru-RU"/>
              <a:t>, под ним  </a:t>
            </a:r>
            <a:r>
              <a:rPr lang="ru-RU" u="sng"/>
              <a:t>5. перемещение шара</a:t>
            </a:r>
            <a:r>
              <a:rPr lang="ru-RU"/>
              <a:t> или за ним </a:t>
            </a:r>
            <a:r>
              <a:rPr lang="ru-RU" u="sng"/>
              <a:t>6. перемещение шара.  </a:t>
            </a:r>
          </a:p>
          <a:p>
            <a:r>
              <a:rPr lang="ru-RU" u="sng"/>
              <a:t>7. Предлоги места на русском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97D45-BE2C-497D-BC12-DEE813EB1B8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“in”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«в» каком-то месте 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Корзинка со змеей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10B2F-3209-439A-9C66-3414A36D097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1A5EB-3704-486C-90E2-522BB591A09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</a:t>
            </a:r>
            <a:r>
              <a:rPr lang="ru-RU"/>
              <a:t>о</a:t>
            </a:r>
            <a:r>
              <a:rPr lang="en-US"/>
              <a:t>n”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«на» какой-то поверхности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Стол с часами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8CCBD-8BEB-4A41-8ADA-F0580D70613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A57F1-4F67-4757-A6F1-C625ECD4FDB6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“under”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«под» каким-то объектом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Лягушка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/>
            <a:endParaRPr lang="ru-RU"/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46920-C23D-4033-8AFA-A0CCA989EEA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Отработка предлога в словосочетаниях</a:t>
            </a:r>
          </a:p>
          <a:p>
            <a:r>
              <a:rPr lang="ru-RU"/>
              <a:t>Первый клик мышкой – русское словосочетание, после перевода его ребенком: второй клик –английский вариант, и т.д.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09770-FC1F-4E27-80F3-DD55CDFC210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ru-RU"/>
              <a:t>Слайд </a:t>
            </a:r>
            <a:r>
              <a:rPr lang="en-US"/>
              <a:t>“above”</a:t>
            </a:r>
            <a:r>
              <a:rPr lang="ru-RU"/>
              <a:t> </a:t>
            </a:r>
          </a:p>
          <a:p>
            <a:pPr marL="228600" indent="-228600"/>
            <a:r>
              <a:rPr lang="ru-RU"/>
              <a:t>Учитель объясняет, что этот предлог указывает наличие предмета «над» каким-то объектом</a:t>
            </a:r>
            <a:endParaRPr lang="en-US"/>
          </a:p>
          <a:p>
            <a:pPr marL="228600" indent="-228600">
              <a:buFontTx/>
              <a:buAutoNum type="arabicPeriod"/>
            </a:pPr>
            <a:r>
              <a:rPr lang="ru-RU"/>
              <a:t>Лягушка</a:t>
            </a:r>
          </a:p>
          <a:p>
            <a:pPr marL="228600" indent="-228600">
              <a:buFontTx/>
              <a:buAutoNum type="arabicPeriod"/>
            </a:pPr>
            <a:r>
              <a:rPr lang="ru-RU"/>
              <a:t>Пример предложения с предлогом</a:t>
            </a:r>
          </a:p>
          <a:p>
            <a:pPr marL="228600" indent="-228600"/>
            <a:endParaRPr lang="ru-RU"/>
          </a:p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47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206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7244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40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5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562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74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64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50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129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044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681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185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83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89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5179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254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2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4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45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62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498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1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521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63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57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40622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24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49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2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968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49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24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780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48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5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561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33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29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16988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651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39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79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233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446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21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16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384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04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109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05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11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73606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930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44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053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01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27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539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53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50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2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076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833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964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156388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678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103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713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522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938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140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26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093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61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59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124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62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2129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693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781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265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625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87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167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554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907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84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533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99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79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567989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22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64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2232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060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18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556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767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989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12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58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566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828596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9783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80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387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4398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328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408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769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243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5091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5428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3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25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4165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567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616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83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059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792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207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8882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620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4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28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68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622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34855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1573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155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6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590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300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5133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0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15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724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846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58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6372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5769676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5655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0500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364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464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5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521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230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682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2310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078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3230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1477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8927180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91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0054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9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8235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600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4944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049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010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5920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8624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54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315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85212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4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121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7638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3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028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927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4778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9124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1238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908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5114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9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90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9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6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7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75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9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5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02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4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2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2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2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58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11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57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31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07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74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12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02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06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8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81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1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13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92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4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0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92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0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73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3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08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34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856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78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390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96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076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5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513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7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86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350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1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545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117221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9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460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2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99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77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096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01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16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562A-41DC-48B7-AF8A-61A14609F7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37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BCFA132-D17B-4370-A0EC-A73CA8BC2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7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39B04D75-A851-49A5-9B66-EBA1E1EB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233DA9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68727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80A9-A950-4D05-BC25-51586A7D55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043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AF1C-13D7-4982-B20A-B76D24B61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94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7E8-D05E-44BF-A082-9CA004168F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53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EB3F-822D-4140-8A70-5C26CE92D7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462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F88E-A730-4438-AE83-974C979DC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8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0D79E-FA0A-4D92-88BC-6D0EC44877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581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9982F-88B0-432E-AA42-22A198770B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8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A66C6-81D9-4FB3-B979-AB57C9A3E4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31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7AA0-D8A1-404A-AEED-0AE386A21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1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5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7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59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5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19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96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08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9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49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5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05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07.10.2014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12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116551-CC7D-4240-AC4C-11549B1C5F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0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английского языка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4а классе. Учитель: Фёдорова Ю.А.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796517"/>
            <a:ext cx="6356878" cy="48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857628"/>
            <a:ext cx="92869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6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828800"/>
            <a:ext cx="3035301" cy="3544416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комнате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148263" y="1844675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room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68313" y="2565400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столе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148263" y="2565400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table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68313" y="3284538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книге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148263" y="3284538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book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68313" y="4005263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доме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468313" y="4724400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диване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5004048" y="3933825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house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148263" y="4652963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7092950" y="188913"/>
            <a:ext cx="1828800" cy="1368425"/>
            <a:chOff x="2562" y="1933"/>
            <a:chExt cx="1152" cy="862"/>
          </a:xfrm>
        </p:grpSpPr>
        <p:sp>
          <p:nvSpPr>
            <p:cNvPr id="73742" name="AutoShape 14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gray">
            <a:xfrm>
              <a:off x="2925" y="2160"/>
              <a:ext cx="45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0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/>
      <p:bldP spid="73733" grpId="0"/>
      <p:bldP spid="73734" grpId="0"/>
      <p:bldP spid="73735" grpId="0"/>
      <p:bldP spid="73736" grpId="0"/>
      <p:bldP spid="73737" grpId="0"/>
      <p:bldP spid="73738" grpId="0"/>
      <p:bldP spid="73739" grpId="0"/>
      <p:bldP spid="737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7092950" y="188913"/>
            <a:ext cx="1828800" cy="1368425"/>
            <a:chOff x="2562" y="1933"/>
            <a:chExt cx="1152" cy="862"/>
          </a:xfrm>
        </p:grpSpPr>
        <p:sp>
          <p:nvSpPr>
            <p:cNvPr id="74757" name="AutoShape 5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4758" name="Text Box 6"/>
            <p:cNvSpPr txBox="1">
              <a:spLocks noChangeArrowheads="1"/>
            </p:cNvSpPr>
            <p:nvPr/>
          </p:nvSpPr>
          <p:spPr bwMode="gray">
            <a:xfrm>
              <a:off x="2861" y="2160"/>
              <a:ext cx="58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</a:t>
              </a:r>
            </a:p>
          </p:txBody>
        </p:sp>
      </p:grpSp>
      <p:sp>
        <p:nvSpPr>
          <p:cNvPr id="74760" name="Freeform 8"/>
          <p:cNvSpPr>
            <a:spLocks/>
          </p:cNvSpPr>
          <p:nvPr/>
        </p:nvSpPr>
        <p:spPr bwMode="gray">
          <a:xfrm>
            <a:off x="6000750" y="2847975"/>
            <a:ext cx="614363" cy="981075"/>
          </a:xfrm>
          <a:custGeom>
            <a:avLst/>
            <a:gdLst>
              <a:gd name="T0" fmla="*/ 308 w 308"/>
              <a:gd name="T1" fmla="*/ 122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rgbClr val="906B0E">
                  <a:gamma/>
                  <a:shade val="46275"/>
                  <a:invGamma/>
                </a:srgbClr>
              </a:gs>
              <a:gs pos="50000">
                <a:srgbClr val="906B0E"/>
              </a:gs>
              <a:gs pos="100000">
                <a:srgbClr val="906B0E">
                  <a:gamma/>
                  <a:shade val="46275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D1D1D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61" name="Freeform 9"/>
          <p:cNvSpPr>
            <a:spLocks/>
          </p:cNvSpPr>
          <p:nvPr/>
        </p:nvSpPr>
        <p:spPr bwMode="gray">
          <a:xfrm>
            <a:off x="2268538" y="2852738"/>
            <a:ext cx="4346575" cy="627062"/>
          </a:xfrm>
          <a:custGeom>
            <a:avLst/>
            <a:gdLst>
              <a:gd name="T0" fmla="*/ 1872 w 2180"/>
              <a:gd name="T1" fmla="*/ 284 h 284"/>
              <a:gd name="T2" fmla="*/ 0 w 2180"/>
              <a:gd name="T3" fmla="*/ 284 h 284"/>
              <a:gd name="T4" fmla="*/ 446 w 2180"/>
              <a:gd name="T5" fmla="*/ 0 h 284"/>
              <a:gd name="T6" fmla="*/ 2180 w 2180"/>
              <a:gd name="T7" fmla="*/ 0 h 284"/>
              <a:gd name="T8" fmla="*/ 1872 w 218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rgbClr val="F2E16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80808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gray">
          <a:xfrm>
            <a:off x="2266950" y="3481388"/>
            <a:ext cx="3741738" cy="344487"/>
          </a:xfrm>
          <a:prstGeom prst="rect">
            <a:avLst/>
          </a:prstGeom>
          <a:gradFill rotWithShape="1">
            <a:gsLst>
              <a:gs pos="0">
                <a:srgbClr val="D0A11C">
                  <a:gamma/>
                  <a:shade val="72549"/>
                  <a:invGamma/>
                </a:srgbClr>
              </a:gs>
              <a:gs pos="50000">
                <a:srgbClr val="D0A11C"/>
              </a:gs>
              <a:gs pos="100000">
                <a:srgbClr val="D0A11C">
                  <a:gamma/>
                  <a:shade val="72549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4759" name="Picture 7" descr="86de1da94afed5181c4209508bdcfa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1139825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900113" y="5516563"/>
            <a:ext cx="7775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clock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 animBg="1"/>
      <p:bldP spid="74762" grpId="0" animBg="1"/>
      <p:bldP spid="747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659" y="1844674"/>
            <a:ext cx="3035300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диване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148263" y="1844675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68313" y="2565400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полу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220072" y="2565399"/>
            <a:ext cx="3455616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floor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68313" y="3284538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парте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5148263" y="3284538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desk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468313" y="4005263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двери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468313" y="4724400"/>
            <a:ext cx="3035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стуле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148263" y="3933825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5148263" y="4652963"/>
            <a:ext cx="35274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chair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77837" name="Group 13"/>
          <p:cNvGrpSpPr>
            <a:grpSpLocks/>
          </p:cNvGrpSpPr>
          <p:nvPr/>
        </p:nvGrpSpPr>
        <p:grpSpPr bwMode="auto">
          <a:xfrm>
            <a:off x="7092950" y="188913"/>
            <a:ext cx="1828800" cy="1368425"/>
            <a:chOff x="2562" y="1933"/>
            <a:chExt cx="1152" cy="862"/>
          </a:xfrm>
        </p:grpSpPr>
        <p:sp>
          <p:nvSpPr>
            <p:cNvPr id="77838" name="AutoShape 14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gray">
            <a:xfrm>
              <a:off x="2861" y="2160"/>
              <a:ext cx="58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  <p:bldP spid="77829" grpId="0"/>
      <p:bldP spid="77830" grpId="0"/>
      <p:bldP spid="77831" grpId="0"/>
      <p:bldP spid="77832" grpId="0"/>
      <p:bldP spid="77833" grpId="0"/>
      <p:bldP spid="77834" grpId="0"/>
      <p:bldP spid="77835" grpId="0"/>
      <p:bldP spid="778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6877050" y="188913"/>
            <a:ext cx="2038350" cy="1368425"/>
            <a:chOff x="2562" y="1933"/>
            <a:chExt cx="1152" cy="862"/>
          </a:xfrm>
        </p:grpSpPr>
        <p:sp>
          <p:nvSpPr>
            <p:cNvPr id="78851" name="AutoShape 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852" name="Text Box 4"/>
            <p:cNvSpPr txBox="1">
              <a:spLocks noChangeArrowheads="1"/>
            </p:cNvSpPr>
            <p:nvPr/>
          </p:nvSpPr>
          <p:spPr bwMode="gray">
            <a:xfrm>
              <a:off x="2624" y="2160"/>
              <a:ext cx="106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under</a:t>
              </a:r>
            </a:p>
          </p:txBody>
        </p:sp>
      </p:grp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95288" y="55165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frog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umbrella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8" name="Picture 10" descr="s-singing-in-ra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145732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78175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столом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 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787900" y="1844675"/>
            <a:ext cx="41767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table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68313" y="2565400"/>
            <a:ext cx="36718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дверью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787900" y="2565400"/>
            <a:ext cx="38877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68313" y="3284538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диваном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787900" y="3284538"/>
            <a:ext cx="38877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468313" y="4005263"/>
            <a:ext cx="34559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часами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68313" y="4724400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кроватью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859338" y="3933825"/>
            <a:ext cx="41767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clock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4859338" y="4652963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bed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0909" name="Group 13"/>
          <p:cNvGrpSpPr>
            <a:grpSpLocks/>
          </p:cNvGrpSpPr>
          <p:nvPr/>
        </p:nvGrpSpPr>
        <p:grpSpPr bwMode="auto">
          <a:xfrm>
            <a:off x="6877050" y="188913"/>
            <a:ext cx="2038350" cy="1368425"/>
            <a:chOff x="2562" y="1933"/>
            <a:chExt cx="1152" cy="862"/>
          </a:xfrm>
        </p:grpSpPr>
        <p:sp>
          <p:nvSpPr>
            <p:cNvPr id="80910" name="AutoShape 14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911" name="Text Box 15"/>
            <p:cNvSpPr txBox="1">
              <a:spLocks noChangeArrowheads="1"/>
            </p:cNvSpPr>
            <p:nvPr/>
          </p:nvSpPr>
          <p:spPr bwMode="gray">
            <a:xfrm>
              <a:off x="2624" y="2160"/>
              <a:ext cx="106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7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900" grpId="0"/>
      <p:bldP spid="80901" grpId="0"/>
      <p:bldP spid="80902" grpId="0"/>
      <p:bldP spid="80903" grpId="0"/>
      <p:bldP spid="80904" grpId="0"/>
      <p:bldP spid="80905" grpId="0"/>
      <p:bldP spid="80906" grpId="0"/>
      <p:bldP spid="80907" grpId="0"/>
      <p:bldP spid="809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6802438" y="188913"/>
            <a:ext cx="2252662" cy="1368425"/>
            <a:chOff x="2562" y="1933"/>
            <a:chExt cx="1152" cy="862"/>
          </a:xfrm>
        </p:grpSpPr>
        <p:sp>
          <p:nvSpPr>
            <p:cNvPr id="79875" name="AutoShape 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9876" name="Text Box 4"/>
            <p:cNvSpPr txBox="1">
              <a:spLocks noChangeArrowheads="1"/>
            </p:cNvSpPr>
            <p:nvPr/>
          </p:nvSpPr>
          <p:spPr bwMode="gray">
            <a:xfrm>
              <a:off x="2605" y="2160"/>
              <a:ext cx="11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above</a:t>
              </a:r>
            </a:p>
          </p:txBody>
        </p:sp>
      </p:grp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95288" y="55165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an umbrella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frog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8" name="Picture 6" descr="s-singing-in-ra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76475"/>
            <a:ext cx="145732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2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78175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 столом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 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787900" y="1844675"/>
            <a:ext cx="41767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table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68313" y="2565400"/>
            <a:ext cx="36718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 дверью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787900" y="2565400"/>
            <a:ext cx="41767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68313" y="3284538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 диваном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787900" y="3284538"/>
            <a:ext cx="38877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68313" y="4005263"/>
            <a:ext cx="34559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 часами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68313" y="4724400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над кроватью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859338" y="3933825"/>
            <a:ext cx="41767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clock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859338" y="4652963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above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bed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6877050" y="188913"/>
            <a:ext cx="2038350" cy="1368425"/>
            <a:chOff x="2562" y="1933"/>
            <a:chExt cx="1152" cy="862"/>
          </a:xfrm>
        </p:grpSpPr>
        <p:sp>
          <p:nvSpPr>
            <p:cNvPr id="81933" name="AutoShape 1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gray">
            <a:xfrm>
              <a:off x="2605" y="2160"/>
              <a:ext cx="11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9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  <p:bldP spid="81923" grpId="0"/>
      <p:bldP spid="81924" grpId="0"/>
      <p:bldP spid="81925" grpId="0"/>
      <p:bldP spid="81926" grpId="0"/>
      <p:bldP spid="81927" grpId="0"/>
      <p:bldP spid="81928" grpId="0"/>
      <p:bldP spid="81929" grpId="0"/>
      <p:bldP spid="81930" grpId="0"/>
      <p:bldP spid="819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6156325" y="188913"/>
            <a:ext cx="2759075" cy="1368425"/>
            <a:chOff x="2562" y="1933"/>
            <a:chExt cx="1152" cy="862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6020" name="Text Box 4"/>
            <p:cNvSpPr txBox="1">
              <a:spLocks noChangeArrowheads="1"/>
            </p:cNvSpPr>
            <p:nvPr/>
          </p:nvSpPr>
          <p:spPr bwMode="gray">
            <a:xfrm>
              <a:off x="2605" y="2160"/>
              <a:ext cx="11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between</a:t>
              </a:r>
            </a:p>
          </p:txBody>
        </p:sp>
      </p:grp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95288" y="55165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an apple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frogs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22" name="Picture 6" descr="s-singing-in-ra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92375"/>
            <a:ext cx="145732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 descr="s-singing-in-ra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20938"/>
            <a:ext cx="1457325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Photo 205_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41663"/>
            <a:ext cx="876300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570788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столом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дверью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68313" y="2349500"/>
            <a:ext cx="8280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table and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539750" y="3068638"/>
            <a:ext cx="79930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диваном и стулом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9100" name="Group 12"/>
          <p:cNvGrpSpPr>
            <a:grpSpLocks/>
          </p:cNvGrpSpPr>
          <p:nvPr/>
        </p:nvGrpSpPr>
        <p:grpSpPr bwMode="auto">
          <a:xfrm>
            <a:off x="6156325" y="188913"/>
            <a:ext cx="2759075" cy="1368425"/>
            <a:chOff x="2562" y="1933"/>
            <a:chExt cx="1152" cy="862"/>
          </a:xfrm>
        </p:grpSpPr>
        <p:sp>
          <p:nvSpPr>
            <p:cNvPr id="89101" name="AutoShape 1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gray">
            <a:xfrm>
              <a:off x="2608" y="2160"/>
              <a:ext cx="109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between</a:t>
              </a:r>
            </a:p>
          </p:txBody>
        </p:sp>
      </p:grp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539750" y="3644900"/>
            <a:ext cx="8280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 and the chair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611188" y="4508500"/>
            <a:ext cx="75707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 креслами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611188" y="5157788"/>
            <a:ext cx="8280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armchairs 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2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9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  <p:bldP spid="89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6372225" y="188913"/>
            <a:ext cx="2543175" cy="1368425"/>
            <a:chOff x="2562" y="1933"/>
            <a:chExt cx="1152" cy="862"/>
          </a:xfrm>
        </p:grpSpPr>
        <p:sp>
          <p:nvSpPr>
            <p:cNvPr id="90115" name="AutoShape 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116" name="Text Box 4"/>
            <p:cNvSpPr txBox="1">
              <a:spLocks noChangeArrowheads="1"/>
            </p:cNvSpPr>
            <p:nvPr/>
          </p:nvSpPr>
          <p:spPr bwMode="gray">
            <a:xfrm>
              <a:off x="2605" y="2160"/>
              <a:ext cx="11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next to</a:t>
              </a:r>
            </a:p>
          </p:txBody>
        </p:sp>
      </p:grp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95288" y="55165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table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28575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5" descr="C:\Documents and Settings\сестры\Мои документы\Мои рисунки\дома, мебель\kv14spal2b.jpg"/>
          <p:cNvPicPr>
            <a:picLocks noChangeAspect="1" noChangeArrowheads="1"/>
          </p:cNvPicPr>
          <p:nvPr/>
        </p:nvPicPr>
        <p:blipFill>
          <a:blip r:embed="rId2"/>
          <a:srcRect b="-38"/>
          <a:stretch>
            <a:fillRect/>
          </a:stretch>
        </p:blipFill>
        <p:spPr bwMode="auto">
          <a:xfrm>
            <a:off x="241674" y="571480"/>
            <a:ext cx="8690365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02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78175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стола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 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427538" y="1844675"/>
            <a:ext cx="45370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table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68313" y="2565400"/>
            <a:ext cx="36718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двери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427538" y="2565400"/>
            <a:ext cx="45370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68313" y="3284538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дивана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500563" y="3284538"/>
            <a:ext cx="44640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68313" y="4005263"/>
            <a:ext cx="34559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книги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68313" y="4724400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кровати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4500563" y="3933825"/>
            <a:ext cx="45354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book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4572000" y="4652963"/>
            <a:ext cx="43211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next to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bed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1148" name="Group 12"/>
          <p:cNvGrpSpPr>
            <a:grpSpLocks/>
          </p:cNvGrpSpPr>
          <p:nvPr/>
        </p:nvGrpSpPr>
        <p:grpSpPr bwMode="auto">
          <a:xfrm>
            <a:off x="6443663" y="188913"/>
            <a:ext cx="2471737" cy="1368425"/>
            <a:chOff x="2562" y="1933"/>
            <a:chExt cx="1152" cy="862"/>
          </a:xfrm>
        </p:grpSpPr>
        <p:sp>
          <p:nvSpPr>
            <p:cNvPr id="91149" name="AutoShape 1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50" name="Text Box 14"/>
            <p:cNvSpPr txBox="1">
              <a:spLocks noChangeArrowheads="1"/>
            </p:cNvSpPr>
            <p:nvPr/>
          </p:nvSpPr>
          <p:spPr bwMode="gray">
            <a:xfrm>
              <a:off x="2647" y="2160"/>
              <a:ext cx="101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next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4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  <p:bldP spid="91139" grpId="0"/>
      <p:bldP spid="91140" grpId="0"/>
      <p:bldP spid="91141" grpId="0"/>
      <p:bldP spid="91142" grpId="0"/>
      <p:bldP spid="91143" grpId="0"/>
      <p:bldP spid="91144" grpId="0"/>
      <p:bldP spid="91145" grpId="0"/>
      <p:bldP spid="91146" grpId="0"/>
      <p:bldP spid="911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6372225" y="188913"/>
            <a:ext cx="2543175" cy="1368425"/>
            <a:chOff x="2562" y="1933"/>
            <a:chExt cx="1152" cy="862"/>
          </a:xfrm>
        </p:grpSpPr>
        <p:sp>
          <p:nvSpPr>
            <p:cNvPr id="92163" name="AutoShape 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164" name="Text Box 4"/>
            <p:cNvSpPr txBox="1">
              <a:spLocks noChangeArrowheads="1"/>
            </p:cNvSpPr>
            <p:nvPr/>
          </p:nvSpPr>
          <p:spPr bwMode="gray">
            <a:xfrm>
              <a:off x="2605" y="2160"/>
              <a:ext cx="11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behind</a:t>
              </a:r>
            </a:p>
          </p:txBody>
        </p:sp>
      </p:grp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323850" y="5516563"/>
            <a:ext cx="84963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garden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5040312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178175" cy="879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окном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/>
              <a:t>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924300" y="1844675"/>
            <a:ext cx="504031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window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68313" y="2565400"/>
            <a:ext cx="36718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дверью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211638" y="2565400"/>
            <a:ext cx="475297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door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468313" y="3284538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диваном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84663" y="3284538"/>
            <a:ext cx="46799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sofa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68313" y="4005263"/>
            <a:ext cx="34559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лесом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468313" y="4724400"/>
            <a:ext cx="381635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холмом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4284663" y="3933825"/>
            <a:ext cx="475138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forest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284663" y="4652963"/>
            <a:ext cx="46085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behind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hill </a:t>
            </a:r>
            <a:endParaRPr 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DA0D3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93196" name="Group 12"/>
          <p:cNvGrpSpPr>
            <a:grpSpLocks/>
          </p:cNvGrpSpPr>
          <p:nvPr/>
        </p:nvGrpSpPr>
        <p:grpSpPr bwMode="auto">
          <a:xfrm>
            <a:off x="6443663" y="188913"/>
            <a:ext cx="2471737" cy="1368425"/>
            <a:chOff x="2562" y="1933"/>
            <a:chExt cx="1152" cy="862"/>
          </a:xfrm>
        </p:grpSpPr>
        <p:sp>
          <p:nvSpPr>
            <p:cNvPr id="93197" name="AutoShape 13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198" name="Text Box 14"/>
            <p:cNvSpPr txBox="1">
              <a:spLocks noChangeArrowheads="1"/>
            </p:cNvSpPr>
            <p:nvPr/>
          </p:nvSpPr>
          <p:spPr bwMode="gray">
            <a:xfrm>
              <a:off x="2649" y="2160"/>
              <a:ext cx="101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behind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2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  <p:bldP spid="93187" grpId="0"/>
      <p:bldP spid="93188" grpId="0"/>
      <p:bldP spid="93189" grpId="0"/>
      <p:bldP spid="93190" grpId="0"/>
      <p:bldP spid="93191" grpId="0"/>
      <p:bldP spid="93192" grpId="0"/>
      <p:bldP spid="93193" grpId="0"/>
      <p:bldP spid="93194" grpId="0"/>
      <p:bldP spid="931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051050" y="2852738"/>
            <a:ext cx="5184775" cy="7524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33DA9"/>
                    </a:gs>
                    <a:gs pos="100000">
                      <a:srgbClr val="7DA0D3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!</a:t>
            </a:r>
            <a:endParaRPr lang="ru-RU" sz="54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33DA9"/>
                  </a:gs>
                  <a:gs pos="100000">
                    <a:srgbClr val="7DA0D3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79388" y="188913"/>
            <a:ext cx="208915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9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93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6098"/>
            <a:ext cx="8143932" cy="614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3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4" descr="C:\Documents and Settings\сестры\Мои документы\Мои рисунки\дома, мебель\hvan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8202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55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83" y="357166"/>
            <a:ext cx="82678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0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7"/>
          <p:cNvSpPr txBox="1">
            <a:spLocks noChangeArrowheads="1"/>
          </p:cNvSpPr>
          <p:nvPr/>
        </p:nvSpPr>
        <p:spPr bwMode="auto">
          <a:xfrm>
            <a:off x="714348" y="0"/>
            <a:ext cx="79296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think you may put a … in the … .</a:t>
            </a:r>
            <a:endParaRPr lang="ru-RU" sz="40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Documents and Settings\сестры\Мои документы\Мои рисунки\дома, мебель\мебель\23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0038" y="785794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сестры\Мои документы\Мои рисунки\дома, мебель\мебель\133143_w640_h640_polka_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4357694"/>
            <a:ext cx="1668463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Documents and Settings\сестры\Мои документы\Мои рисунки\дома, мебель\мебель\08074807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1672413" y="4756951"/>
            <a:ext cx="20716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Documents and Settings\сестры\Мои документы\Мои рисунки\дома, мебель\мебель\1236942367_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4714884"/>
            <a:ext cx="19288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Documents and Settings\сестры\Мои документы\Мои рисунки\дома, мебель\мебель\Копия 12215709703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13" y="2428868"/>
            <a:ext cx="9286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C:\Documents and Settings\сестры\Мои документы\Мои рисунки\дома, мебель\мебель\kamin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857232"/>
            <a:ext cx="15414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C:\Documents and Settings\сестры\Мои документы\Мои рисунки\дома, мебель\мебель\tiktak-dk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5720" y="857232"/>
            <a:ext cx="2520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C:\Documents and Settings\сестры\Мои документы\Мои рисунки\дома, мебель\мебель\tiktak-krk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2" y="2357430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 descr="C:\Documents and Settings\сестры\Мои документы\Мои рисунки\дома, мебель\мебель\ььььт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143240" y="1000108"/>
            <a:ext cx="24860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 descr="C:\Documents and Settings\сестры\Мои документы\Мои рисунки\дома, мебель\мебель\стол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2714620"/>
            <a:ext cx="18176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596" y="4286256"/>
            <a:ext cx="107157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5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Oval 10"/>
          <p:cNvSpPr>
            <a:spLocks noChangeArrowheads="1"/>
          </p:cNvSpPr>
          <p:nvPr/>
        </p:nvSpPr>
        <p:spPr bwMode="gray">
          <a:xfrm>
            <a:off x="3995738" y="-1250950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2852738"/>
            <a:ext cx="2665412" cy="338455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">
          <a:xfrm>
            <a:off x="3276600" y="2924175"/>
            <a:ext cx="2759075" cy="2697163"/>
          </a:xfrm>
          <a:prstGeom prst="can">
            <a:avLst>
              <a:gd name="adj" fmla="val 32032"/>
            </a:avLst>
          </a:prstGeom>
          <a:gradFill rotWithShape="1">
            <a:gsLst>
              <a:gs pos="0">
                <a:srgbClr val="44BD41">
                  <a:gamma/>
                  <a:shade val="46275"/>
                  <a:invGamma/>
                </a:srgbClr>
              </a:gs>
              <a:gs pos="50000">
                <a:srgbClr val="44BD41"/>
              </a:gs>
              <a:gs pos="100000">
                <a:srgbClr val="44BD41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gray">
          <a:xfrm>
            <a:off x="7451725" y="1628775"/>
            <a:ext cx="1141413" cy="1101725"/>
          </a:xfrm>
          <a:prstGeom prst="ellipse">
            <a:avLst/>
          </a:prstGeom>
          <a:gradFill rotWithShape="1">
            <a:gsLst>
              <a:gs pos="0">
                <a:srgbClr val="692AA2"/>
              </a:gs>
              <a:gs pos="100000">
                <a:srgbClr val="692AA2">
                  <a:gamma/>
                  <a:shade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gray">
          <a:xfrm>
            <a:off x="1692275" y="3789363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gray">
          <a:xfrm>
            <a:off x="4140200" y="5756275"/>
            <a:ext cx="1143000" cy="11017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15 0.13634 " pathEditMode="relative" ptsTypes="AA">
                                      <p:cBhvr>
                                        <p:cTn id="16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00833 0.759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82" grpId="0"/>
      <p:bldP spid="71684" grpId="0" animBg="1"/>
      <p:bldP spid="71685" grpId="0" animBg="1"/>
      <p:bldP spid="71685" grpId="1" animBg="1"/>
      <p:bldP spid="71686" grpId="0" animBg="1"/>
      <p:bldP spid="716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Whereabouts!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445125"/>
            <a:ext cx="7775575" cy="93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snake </a:t>
            </a:r>
            <a:r>
              <a:rPr lang="en-US" sz="3600" b="1" u="sng" dirty="0">
                <a:solidFill>
                  <a:srgbClr val="692A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basket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7092950" y="277019"/>
            <a:ext cx="1828800" cy="1368425"/>
            <a:chOff x="2562" y="1933"/>
            <a:chExt cx="1152" cy="862"/>
          </a:xfrm>
        </p:grpSpPr>
        <p:sp>
          <p:nvSpPr>
            <p:cNvPr id="72708" name="AutoShape 4"/>
            <p:cNvSpPr>
              <a:spLocks noChangeArrowheads="1"/>
            </p:cNvSpPr>
            <p:nvPr/>
          </p:nvSpPr>
          <p:spPr bwMode="gray">
            <a:xfrm>
              <a:off x="2562" y="1933"/>
              <a:ext cx="1152" cy="86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709" name="Text Box 5"/>
            <p:cNvSpPr txBox="1">
              <a:spLocks noChangeArrowheads="1"/>
            </p:cNvSpPr>
            <p:nvPr/>
          </p:nvSpPr>
          <p:spPr bwMode="gray">
            <a:xfrm>
              <a:off x="2925" y="2160"/>
              <a:ext cx="45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</a:t>
              </a:r>
            </a:p>
          </p:txBody>
        </p:sp>
      </p:grpSp>
      <p:pic>
        <p:nvPicPr>
          <p:cNvPr id="72711" name="Picture 7" descr="a48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1685925" cy="29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9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1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3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5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db2004169gl">
  <a:themeElements>
    <a:clrScheme name="cdb2004169gl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cdb2004169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9gl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9gl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764</Words>
  <Application>Microsoft Office PowerPoint</Application>
  <PresentationFormat>Экран (4:3)</PresentationFormat>
  <Paragraphs>219</Paragraphs>
  <Slides>23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23</vt:i4>
      </vt:variant>
    </vt:vector>
  </HeadingPairs>
  <TitlesOfParts>
    <vt:vector size="46" baseType="lpstr"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cdb2004169gl</vt:lpstr>
      <vt:lpstr>1_cdb2004169gl</vt:lpstr>
      <vt:lpstr>2_cdb2004169gl</vt:lpstr>
      <vt:lpstr>3_cdb2004169gl</vt:lpstr>
      <vt:lpstr>4_cdb2004169gl</vt:lpstr>
      <vt:lpstr>5_cdb2004169gl</vt:lpstr>
      <vt:lpstr>6_cdb2004169gl</vt:lpstr>
      <vt:lpstr>7_cdb2004169gl</vt:lpstr>
      <vt:lpstr>8_cdb2004169gl</vt:lpstr>
      <vt:lpstr>9_cdb2004169gl</vt:lpstr>
      <vt:lpstr>10_cdb2004169gl</vt:lpstr>
      <vt:lpstr>11_cdb2004169gl</vt:lpstr>
      <vt:lpstr>12_cdb2004169gl</vt:lpstr>
      <vt:lpstr>13_cdb2004169gl</vt:lpstr>
      <vt:lpstr>14_cdb2004169gl</vt:lpstr>
      <vt:lpstr>15_cdb2004169gl</vt:lpstr>
      <vt:lpstr>Урок английского языка в 4а классе. Учитель: Фёдорова Ю.А.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в под над за 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Андрей</cp:lastModifiedBy>
  <cp:revision>4</cp:revision>
  <dcterms:modified xsi:type="dcterms:W3CDTF">2014-10-07T13:56:03Z</dcterms:modified>
</cp:coreProperties>
</file>