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7" r:id="rId2"/>
    <p:sldId id="265" r:id="rId3"/>
    <p:sldId id="266" r:id="rId4"/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9" autoAdjust="0"/>
    <p:restoredTop sz="86501" autoAdjust="0"/>
  </p:normalViewPr>
  <p:slideViewPr>
    <p:cSldViewPr>
      <p:cViewPr varScale="1">
        <p:scale>
          <a:sx n="59" d="100"/>
          <a:sy n="59" d="100"/>
        </p:scale>
        <p:origin x="-13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8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g"/><Relationship Id="rId4" Type="http://schemas.openxmlformats.org/officeDocument/2006/relationships/image" Target="../media/image2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3600" b="1" i="1" dirty="0" smtClean="0"/>
              <a:t>Мои любимые и забавные</a:t>
            </a:r>
            <a:endParaRPr lang="ru-RU" sz="3600" b="1" i="1" dirty="0"/>
          </a:p>
        </p:txBody>
      </p:sp>
    </p:spTree>
    <p:extLst>
      <p:ext uri="{BB962C8B-B14F-4D97-AF65-F5344CB8AC3E}">
        <p14:creationId xmlns:p14="http://schemas.microsoft.com/office/powerpoint/2010/main" val="968134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976264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  </a:t>
            </a:r>
            <a:r>
              <a:rPr lang="ru-RU" sz="2700" b="1" dirty="0" smtClean="0">
                <a:solidFill>
                  <a:schemeClr val="tx2">
                    <a:lumMod val="50000"/>
                  </a:schemeClr>
                </a:solidFill>
              </a:rPr>
              <a:t>Лайка - первое земное животное, побывавшее в космосе.</a:t>
            </a:r>
            <a:r>
              <a:rPr lang="ru-RU" sz="27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7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700" b="1" dirty="0">
                <a:solidFill>
                  <a:schemeClr val="tx2">
                    <a:lumMod val="50000"/>
                  </a:schemeClr>
                </a:solidFill>
              </a:rPr>
              <a:t>  Белка и Стрелка </a:t>
            </a:r>
            <a:r>
              <a:rPr lang="ru-RU" sz="2700" b="1" dirty="0" smtClean="0">
                <a:solidFill>
                  <a:schemeClr val="tx2">
                    <a:lumMod val="50000"/>
                  </a:schemeClr>
                </a:solidFill>
              </a:rPr>
              <a:t>- </a:t>
            </a:r>
            <a:r>
              <a:rPr lang="ru-RU" sz="2700" b="1" dirty="0">
                <a:solidFill>
                  <a:schemeClr val="tx2">
                    <a:lumMod val="50000"/>
                  </a:schemeClr>
                </a:solidFill>
              </a:rPr>
              <a:t>собаки, </a:t>
            </a:r>
            <a:r>
              <a:rPr lang="ru-RU" sz="2700" b="1" dirty="0" smtClean="0">
                <a:solidFill>
                  <a:schemeClr val="tx2">
                    <a:lumMod val="50000"/>
                  </a:schemeClr>
                </a:solidFill>
              </a:rPr>
              <a:t>совершившие </a:t>
            </a:r>
            <a:br>
              <a:rPr lang="ru-RU" sz="27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700" b="1" dirty="0" smtClean="0">
                <a:solidFill>
                  <a:schemeClr val="tx2">
                    <a:lumMod val="50000"/>
                  </a:schemeClr>
                </a:solidFill>
              </a:rPr>
              <a:t>космический </a:t>
            </a:r>
            <a:r>
              <a:rPr lang="ru-RU" sz="2700" b="1" dirty="0">
                <a:solidFill>
                  <a:schemeClr val="tx2">
                    <a:lumMod val="50000"/>
                  </a:schemeClr>
                </a:solidFill>
              </a:rPr>
              <a:t>полёт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492896"/>
            <a:ext cx="3922035" cy="30963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3613" y="2564904"/>
            <a:ext cx="4667079" cy="31392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93535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04665"/>
            <a:ext cx="8183880" cy="864096"/>
          </a:xfrm>
        </p:spPr>
        <p:txBody>
          <a:bodyPr/>
          <a:lstStyle/>
          <a:p>
            <a:pPr algn="ctr"/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Хатико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628800"/>
            <a:ext cx="3888432" cy="259228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430257"/>
            <a:ext cx="3312368" cy="48696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63739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183880" cy="803462"/>
          </a:xfrm>
        </p:spPr>
        <p:txBody>
          <a:bodyPr/>
          <a:lstStyle/>
          <a:p>
            <a:pPr algn="ctr"/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Чихуа-хуа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и мини-шпиц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4293096"/>
            <a:ext cx="1543050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4763" y="3068960"/>
            <a:ext cx="2288379" cy="28986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245128"/>
            <a:ext cx="2865898" cy="28658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459" y="1208126"/>
            <a:ext cx="1841389" cy="22455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9825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	</a:t>
            </a:r>
          </a:p>
          <a:p>
            <a:pPr marL="0" indent="0">
              <a:buNone/>
            </a:pPr>
            <a:r>
              <a:rPr lang="ru-RU" b="1" dirty="0"/>
              <a:t>	</a:t>
            </a:r>
            <a:r>
              <a:rPr lang="ru-RU" b="1" dirty="0" smtClean="0"/>
              <a:t>Цель исследования </a:t>
            </a:r>
            <a:r>
              <a:rPr lang="ru-RU" b="1" dirty="0"/>
              <a:t>–</a:t>
            </a:r>
            <a:r>
              <a:rPr lang="ru-RU" dirty="0"/>
              <a:t> познакомиться с породами собак, подробнее узнать об их характере и выбрать для себя породу собаки, которую мы с мамой могли бы </a:t>
            </a:r>
            <a:r>
              <a:rPr lang="ru-RU" dirty="0" smtClean="0"/>
              <a:t>завести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9539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/>
              <a:t>	</a:t>
            </a:r>
            <a:r>
              <a:rPr lang="ru-RU" b="1" dirty="0" smtClean="0"/>
              <a:t>	Задачи </a:t>
            </a:r>
            <a:r>
              <a:rPr lang="ru-RU" b="1" dirty="0"/>
              <a:t>исследования</a:t>
            </a:r>
            <a:r>
              <a:rPr lang="ru-RU" b="1" dirty="0" smtClean="0"/>
              <a:t>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- узнать, как собака стала домашним животным;</a:t>
            </a:r>
          </a:p>
          <a:p>
            <a:pPr marL="0" indent="0">
              <a:buNone/>
            </a:pPr>
            <a:r>
              <a:rPr lang="ru-RU" dirty="0"/>
              <a:t>- познакомиться с породами собак и их характерами;</a:t>
            </a:r>
          </a:p>
          <a:p>
            <a:pPr marL="0" indent="0">
              <a:buNone/>
            </a:pPr>
            <a:r>
              <a:rPr lang="ru-RU" dirty="0"/>
              <a:t>- изучить роль собаки в обществе;</a:t>
            </a:r>
          </a:p>
          <a:p>
            <a:pPr marL="0" indent="0">
              <a:buNone/>
            </a:pPr>
            <a:r>
              <a:rPr lang="ru-RU" dirty="0"/>
              <a:t>- определить признаки, по которым следует выбирать собаку.</a:t>
            </a:r>
          </a:p>
          <a:p>
            <a:pPr marL="0" indent="0">
              <a:buNone/>
            </a:pPr>
            <a:r>
              <a:rPr lang="ru-RU" b="1" dirty="0"/>
              <a:t> 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7280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76673"/>
            <a:ext cx="7630616" cy="792087"/>
          </a:xfrm>
        </p:spPr>
        <p:txBody>
          <a:bodyPr/>
          <a:lstStyle/>
          <a:p>
            <a:r>
              <a:rPr lang="ru-RU" b="1" dirty="0"/>
              <a:t>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Породы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собак 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1412776"/>
            <a:ext cx="6619575" cy="4824536"/>
          </a:xfrm>
        </p:spPr>
        <p:txBody>
          <a:bodyPr>
            <a:normAutofit/>
          </a:bodyPr>
          <a:lstStyle/>
          <a:p>
            <a:pPr marL="457200" lvl="0" indent="-457200" algn="l">
              <a:buFont typeface="Wingdings" pitchFamily="2" charset="2"/>
              <a:buChar char="Ø"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Пастушьи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 marL="457200" lvl="0" indent="-457200" algn="l">
              <a:buFont typeface="Wingdings" pitchFamily="2" charset="2"/>
              <a:buChar char="Ø"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Сторожевые 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 marL="457200" lvl="0" indent="-457200" algn="l">
              <a:buFont typeface="Wingdings" pitchFamily="2" charset="2"/>
              <a:buChar char="Ø"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Розыскные и служебные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 marL="457200" lvl="0" indent="-457200" algn="l">
              <a:buFont typeface="Wingdings" pitchFamily="2" charset="2"/>
              <a:buChar char="Ø"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Терьеры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 marL="457200" lvl="0" indent="-457200" algn="l">
              <a:buFont typeface="Wingdings" pitchFamily="2" charset="2"/>
              <a:buChar char="Ø"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Таксы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 marL="457200" lvl="0" indent="-457200" algn="l">
              <a:buFont typeface="Wingdings" pitchFamily="2" charset="2"/>
              <a:buChar char="Ø"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Охотничьи 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 marL="457200" lvl="0" indent="-457200" algn="l">
              <a:buFont typeface="Wingdings" pitchFamily="2" charset="2"/>
              <a:buChar char="Ø"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Комнатно-декоративные 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 marL="457200" lvl="0" indent="-457200" algn="l">
              <a:buFont typeface="Wingdings" pitchFamily="2" charset="2"/>
              <a:buChar char="Ø"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Борзые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35696" y="1458025"/>
            <a:ext cx="58143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3017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6672"/>
            <a:ext cx="8183880" cy="648072"/>
          </a:xfrm>
        </p:spPr>
        <p:txBody>
          <a:bodyPr>
            <a:normAutofit/>
          </a:bodyPr>
          <a:lstStyle/>
          <a:p>
            <a:pPr algn="ctr"/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Лабрудель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318048"/>
            <a:ext cx="3617671" cy="4012879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418614"/>
            <a:ext cx="3912313" cy="391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679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48680"/>
            <a:ext cx="8183880" cy="864096"/>
          </a:xfrm>
        </p:spPr>
        <p:txBody>
          <a:bodyPr/>
          <a:lstStyle/>
          <a:p>
            <a:pPr algn="ctr"/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Мальтипу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412776"/>
            <a:ext cx="8308616" cy="43204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83771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260648"/>
            <a:ext cx="8183880" cy="100811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Профессии собак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344575"/>
            <a:ext cx="3240360" cy="22723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438258"/>
            <a:ext cx="3456384" cy="20867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680" y="3789040"/>
            <a:ext cx="3245296" cy="23233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368" y="3790991"/>
            <a:ext cx="3201055" cy="24178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62744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332656"/>
            <a:ext cx="8183880" cy="1224136"/>
          </a:xfrm>
        </p:spPr>
        <p:txBody>
          <a:bodyPr>
            <a:normAutofit/>
          </a:bodyPr>
          <a:lstStyle/>
          <a:p>
            <a:pPr algn="ctr"/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Питбультерьеры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 и  </a:t>
            </a:r>
            <a:b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японские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мастифы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844824"/>
            <a:ext cx="3099543" cy="20663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7353" y="1844824"/>
            <a:ext cx="2376264" cy="23605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4236184"/>
            <a:ext cx="3384377" cy="18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9455" y="4365104"/>
            <a:ext cx="2604476" cy="18603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14294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04665"/>
            <a:ext cx="8183880" cy="72008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Памятники собакам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196752"/>
            <a:ext cx="3360373" cy="2520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5" y="1196752"/>
            <a:ext cx="3584165" cy="47165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601797"/>
            <a:ext cx="3096344" cy="23222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04081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163</TotalTime>
  <Words>23</Words>
  <Application>Microsoft Office PowerPoint</Application>
  <PresentationFormat>Экран (4:3)</PresentationFormat>
  <Paragraphs>32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Презентация PowerPoint</vt:lpstr>
      <vt:lpstr>Презентация PowerPoint</vt:lpstr>
      <vt:lpstr>Презентация PowerPoint</vt:lpstr>
      <vt:lpstr> Породы собак </vt:lpstr>
      <vt:lpstr>Лабрудель </vt:lpstr>
      <vt:lpstr>Мальтипу </vt:lpstr>
      <vt:lpstr>Профессии собак</vt:lpstr>
      <vt:lpstr>Питбультерьеры  и   японские мастифы</vt:lpstr>
      <vt:lpstr>Памятники собакам</vt:lpstr>
      <vt:lpstr>  Лайка - первое земное животное, побывавшее в космосе.   Белка и Стрелка - собаки, совершившие  космический полёт</vt:lpstr>
      <vt:lpstr>Хатико</vt:lpstr>
      <vt:lpstr>Чихуа-хуа и мини-шпиц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Порода собак </dc:title>
  <dc:creator>Raybook</dc:creator>
  <cp:lastModifiedBy>Галимова Разима</cp:lastModifiedBy>
  <cp:revision>24</cp:revision>
  <dcterms:created xsi:type="dcterms:W3CDTF">2013-01-18T16:04:22Z</dcterms:created>
  <dcterms:modified xsi:type="dcterms:W3CDTF">2013-02-25T16:02:16Z</dcterms:modified>
</cp:coreProperties>
</file>