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60"/>
  </p:notesMasterIdLst>
  <p:handoutMasterIdLst>
    <p:handoutMasterId r:id="rId61"/>
  </p:handoutMasterIdLst>
  <p:sldIdLst>
    <p:sldId id="340" r:id="rId3"/>
    <p:sldId id="256" r:id="rId4"/>
    <p:sldId id="262" r:id="rId5"/>
    <p:sldId id="257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2" r:id="rId42"/>
    <p:sldId id="323" r:id="rId43"/>
    <p:sldId id="324" r:id="rId44"/>
    <p:sldId id="325" r:id="rId45"/>
    <p:sldId id="326" r:id="rId46"/>
    <p:sldId id="327" r:id="rId47"/>
    <p:sldId id="328" r:id="rId48"/>
    <p:sldId id="329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7" r:id="rId57"/>
    <p:sldId id="338" r:id="rId58"/>
    <p:sldId id="339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21" autoAdjust="0"/>
  </p:normalViewPr>
  <p:slideViewPr>
    <p:cSldViewPr snapToGrid="0" showGuides="1">
      <p:cViewPr varScale="1">
        <p:scale>
          <a:sx n="67" d="100"/>
          <a:sy n="67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ru-RU" smtClean="0"/>
              <a:t>09.02.2016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ru-RU" noProof="0" smtClean="0"/>
              <a:t>09.02.2016</a:t>
            </a:fld>
            <a:endParaRPr lang="ru-RU" noProof="0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BA502-DDEA-4552-B72A-9C62FF6620C8}" type="slidenum">
              <a:rPr lang="ru-RU" noProof="0" smtClean="0"/>
              <a:t>1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0252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Настольная иг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1</a:t>
            </a:r>
            <a:endParaRPr lang="ru-RU" noProof="0" dirty="0"/>
          </a:p>
        </p:txBody>
      </p:sp>
      <p:sp>
        <p:nvSpPr>
          <p:cNvPr id="40" name="Текст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45" name="Текст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0" name="Текст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5" name="Текст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0" name="Текст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6" name="Текст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2</a:t>
            </a:r>
            <a:endParaRPr lang="ru-RU" noProof="0" dirty="0"/>
          </a:p>
        </p:txBody>
      </p:sp>
      <p:sp>
        <p:nvSpPr>
          <p:cNvPr id="41" name="Текст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6" name="Текст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1" name="Текст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6" name="Текст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1" name="Текст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7" name="Текст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 </a:t>
            </a:r>
            <a:r>
              <a:rPr lang="ru-RU" noProof="0" dirty="0" smtClean="0"/>
              <a:t>3</a:t>
            </a:r>
            <a:endParaRPr lang="ru-RU" noProof="0" dirty="0"/>
          </a:p>
        </p:txBody>
      </p:sp>
      <p:sp>
        <p:nvSpPr>
          <p:cNvPr id="42" name="Текст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7" name="Текст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2" name="Текст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7" name="Текст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2" name="Текст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8" name="Текст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4</a:t>
            </a:r>
            <a:endParaRPr lang="ru-RU" noProof="0" dirty="0"/>
          </a:p>
        </p:txBody>
      </p:sp>
      <p:sp>
        <p:nvSpPr>
          <p:cNvPr id="43" name="Текст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8" name="Текст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3" name="Текст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8" name="Текст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3" name="Текст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9" name="Текст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sz="2400" b="0" i="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  <p:sp>
        <p:nvSpPr>
          <p:cNvPr id="44" name="Текст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49" name="Текст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4" name="Текст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59" name="Текст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64" name="Текст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33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данной игровой панели можно ввести собственные категории и значения в баллах.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вопросы и ответы в предоставленных слайдах.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поле с числовым значением для перехода к соответствующему вопросу,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а затем 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еще раз</a:t>
            </a:r>
            <a:r>
              <a:rPr lang="ru-RU" sz="1600" b="0" i="0" baseline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 для перехода на слайд ответа</a:t>
            </a: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Нажмите левый треугольник для возвращения на данный слайд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72166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4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7306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90229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61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4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5185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4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6086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5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19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вопросы">
    <p:bg>
      <p:bgPr>
        <a:solidFill>
          <a:schemeClr val="bg2">
            <a:alpha val="9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4272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5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40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5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2364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dirty="0" smtClean="0"/>
              <a:t>Категория</a:t>
            </a:r>
            <a:r>
              <a:rPr lang="ru-RU" noProof="0" dirty="0" smtClean="0"/>
              <a:t> 5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933521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1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левый треугольник,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 hasCustomPrompt="1"/>
          </p:nvPr>
        </p:nvSpPr>
        <p:spPr>
          <a:xfrm>
            <a:off x="1001068" y="5913206"/>
            <a:ext cx="7969542" cy="781394"/>
          </a:xfrm>
        </p:spPr>
        <p:txBody>
          <a:bodyPr/>
          <a:lstStyle>
            <a:lvl1pPr>
              <a:defRPr lang="en-US" sz="2400" b="0" i="0" baseline="0" smtClean="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  <p:sp>
        <p:nvSpPr>
          <p:cNvPr id="14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2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1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marR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 smtClean="0"/>
              <a:t>пункт</a:t>
            </a:r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908406"/>
            <a:ext cx="7969542" cy="781394"/>
          </a:xfrm>
        </p:spPr>
        <p:txBody>
          <a:bodyPr/>
          <a:lstStyle>
            <a:lvl1pPr>
              <a:defRPr lang="ru-RU" sz="2400" b="0" i="0" baseline="0" noProof="0" smtClean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1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960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2: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1711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6251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9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2: ответ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"/>
          <p:cNvSpPr txBox="1"/>
          <p:nvPr userDrawn="1"/>
        </p:nvSpPr>
        <p:spPr>
          <a:xfrm rot="16200000">
            <a:off x="-2011120" y="1813076"/>
            <a:ext cx="5749803" cy="212365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38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Ответ</a:t>
            </a:r>
            <a:endParaRPr lang="ru-RU" sz="138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ответ.</a:t>
            </a:r>
            <a:endParaRPr lang="ru-RU" noProof="0" dirty="0"/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001068" y="5884343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2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037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разделител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ru-RU" noProof="0" dirty="0" smtClean="0"/>
              <a:t>Категория </a:t>
            </a:r>
            <a:r>
              <a:rPr lang="en-US" noProof="0" dirty="0" smtClean="0"/>
              <a:t>3</a:t>
            </a:r>
            <a:r>
              <a:rPr lang="ru-RU" noProof="0" dirty="0" smtClean="0"/>
              <a:t>: разделительный слайд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1598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Категория 3: вопрос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В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ru-RU" sz="11500" b="0" i="0" noProof="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Вопрос</a:t>
            </a:r>
            <a:endParaRPr lang="ru-RU" sz="11500" b="0" i="0" noProof="0" dirty="0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Вопрос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smtClean="0"/>
              <a:t>Введите вопрос здесь.</a:t>
            </a:r>
          </a:p>
        </p:txBody>
      </p:sp>
      <p:sp>
        <p:nvSpPr>
          <p:cNvPr id="2" name="Прямоугольник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пункт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ru-RU" noProof="0" dirty="0" err="1" smtClean="0"/>
              <a:t>пункт</a:t>
            </a:r>
            <a:endParaRPr lang="ru-RU" noProof="0" dirty="0"/>
          </a:p>
        </p:txBody>
      </p:sp>
      <p:sp>
        <p:nvSpPr>
          <p:cNvPr id="10" name="Назад к игре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Инструкции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Введите вместо заполнителей вопросы и ответы. В нижней части можно добавить для каждого вопроса значение в баллах для справки.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ru-RU" sz="1600" b="0" i="0" noProof="0" dirty="0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В режиме слайд-шоу нажмите значок треугольника, чтобы вернуться к слайду игровой панели. </a:t>
            </a:r>
            <a:endParaRPr lang="ru-RU" sz="1600" b="0" i="0" noProof="0" dirty="0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 hasCustomPrompt="1"/>
          </p:nvPr>
        </p:nvSpPr>
        <p:spPr>
          <a:xfrm>
            <a:off x="1001068" y="5893318"/>
            <a:ext cx="7969542" cy="781394"/>
          </a:xfrm>
        </p:spPr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ru-RU" noProof="0" dirty="0" smtClean="0"/>
              <a:t>Категория 3</a:t>
            </a:r>
            <a:endParaRPr lang="ru-RU" noProof="0" dirty="0"/>
          </a:p>
        </p:txBody>
      </p:sp>
      <p:sp>
        <p:nvSpPr>
          <p:cNvPr id="12" name="Назад к игре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6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1068" y="4959479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noProof="0" dirty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1068" y="884720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noProof="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8.xml"/><Relationship Id="rId18" Type="http://schemas.openxmlformats.org/officeDocument/2006/relationships/slide" Target="slide39.xml"/><Relationship Id="rId26" Type="http://schemas.openxmlformats.org/officeDocument/2006/relationships/slide" Target="slide56.xml"/><Relationship Id="rId3" Type="http://schemas.openxmlformats.org/officeDocument/2006/relationships/slide" Target="slide6.xml"/><Relationship Id="rId21" Type="http://schemas.openxmlformats.org/officeDocument/2006/relationships/slide" Target="slide45.xml"/><Relationship Id="rId7" Type="http://schemas.openxmlformats.org/officeDocument/2006/relationships/slide" Target="slide15.xml"/><Relationship Id="rId12" Type="http://schemas.openxmlformats.org/officeDocument/2006/relationships/slide" Target="slide26.xml"/><Relationship Id="rId17" Type="http://schemas.openxmlformats.org/officeDocument/2006/relationships/slide" Target="slide37.xml"/><Relationship Id="rId25" Type="http://schemas.openxmlformats.org/officeDocument/2006/relationships/slide" Target="slide54.xml"/><Relationship Id="rId2" Type="http://schemas.openxmlformats.org/officeDocument/2006/relationships/slide" Target="slide4.xml"/><Relationship Id="rId16" Type="http://schemas.openxmlformats.org/officeDocument/2006/relationships/slide" Target="slide34.xml"/><Relationship Id="rId20" Type="http://schemas.openxmlformats.org/officeDocument/2006/relationships/slide" Target="slide4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2.xml"/><Relationship Id="rId11" Type="http://schemas.openxmlformats.org/officeDocument/2006/relationships/slide" Target="slide23.xml"/><Relationship Id="rId24" Type="http://schemas.openxmlformats.org/officeDocument/2006/relationships/slide" Target="slide52.xml"/><Relationship Id="rId5" Type="http://schemas.openxmlformats.org/officeDocument/2006/relationships/slide" Target="slide10.xml"/><Relationship Id="rId15" Type="http://schemas.openxmlformats.org/officeDocument/2006/relationships/slide" Target="slide32.xml"/><Relationship Id="rId23" Type="http://schemas.openxmlformats.org/officeDocument/2006/relationships/slide" Target="slide50.xml"/><Relationship Id="rId10" Type="http://schemas.openxmlformats.org/officeDocument/2006/relationships/slide" Target="slide21.xml"/><Relationship Id="rId19" Type="http://schemas.openxmlformats.org/officeDocument/2006/relationships/slide" Target="slide41.xml"/><Relationship Id="rId4" Type="http://schemas.openxmlformats.org/officeDocument/2006/relationships/slide" Target="slide8.xml"/><Relationship Id="rId9" Type="http://schemas.openxmlformats.org/officeDocument/2006/relationships/slide" Target="slide19.xml"/><Relationship Id="rId14" Type="http://schemas.openxmlformats.org/officeDocument/2006/relationships/slide" Target="slide30.xml"/><Relationship Id="rId22" Type="http://schemas.openxmlformats.org/officeDocument/2006/relationships/slide" Target="slide4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8000" dirty="0" smtClean="0">
                <a:solidFill>
                  <a:schemeClr val="accent3">
                    <a:lumMod val="75000"/>
                  </a:schemeClr>
                </a:solidFill>
              </a:rPr>
              <a:t>Своя игра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составила и провела учитель начальных классов Суворова Ирина Дмитриевна.</a:t>
            </a:r>
            <a:endParaRPr lang="ru-RU" sz="2700" dirty="0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363" y="0"/>
            <a:ext cx="5527080" cy="4182157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75" y="275572"/>
            <a:ext cx="4305300" cy="2971800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4514850" y="6396335"/>
            <a:ext cx="368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2015 год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384589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Найдите истинные высказывания: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Любой прямоугольник имеет три угла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baseline="0" dirty="0" smtClean="0">
                <a:latin typeface="Calibri"/>
              </a:rPr>
              <a:t>Все прямоугольники –четырёхугольники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Периметр прямоугольника можно найти по формуле а*в.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92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endParaRPr lang="ru-RU" dirty="0"/>
          </a:p>
          <a:p>
            <a:pPr marL="457200" indent="-457200">
              <a:spcBef>
                <a:spcPts val="1000"/>
              </a:spcBef>
              <a:buFontTx/>
              <a:buChar char="-"/>
            </a:pPr>
            <a:r>
              <a:rPr lang="ru-RU" dirty="0"/>
              <a:t>Все прямоугольники –четырёхугольники</a:t>
            </a:r>
          </a:p>
          <a:p>
            <a:pPr>
              <a:spcBef>
                <a:spcPts val="1000"/>
              </a:spcBef>
            </a:pPr>
            <a:endParaRPr lang="ru-RU" dirty="0"/>
          </a:p>
          <a:p>
            <a:pPr>
              <a:spcBef>
                <a:spcPts val="1000"/>
              </a:spcBef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1345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Розы и ромашки подмножества цветов. Составьте истинные высказывания: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-все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ромашки…..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baseline="0" dirty="0" smtClean="0">
                <a:latin typeface="Calibri"/>
              </a:rPr>
              <a:t>-не</a:t>
            </a:r>
            <a:r>
              <a:rPr lang="ru-RU" dirty="0" smtClean="0">
                <a:latin typeface="Calibri"/>
              </a:rPr>
              <a:t> каждый цветок….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-никакие розы не ….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080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ru-RU" dirty="0" smtClean="0"/>
              <a:t>-все </a:t>
            </a:r>
            <a:r>
              <a:rPr lang="ru-RU" dirty="0"/>
              <a:t>ромашки</a:t>
            </a:r>
            <a:r>
              <a:rPr lang="ru-RU" dirty="0" smtClean="0"/>
              <a:t>…..( цветы)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dirty="0"/>
              <a:t>-не каждый цветок</a:t>
            </a:r>
            <a:r>
              <a:rPr lang="ru-RU" dirty="0" smtClean="0"/>
              <a:t>….( роза или ромашка)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dirty="0"/>
              <a:t>-никакие розы не </a:t>
            </a:r>
            <a:r>
              <a:rPr lang="ru-RU" dirty="0" smtClean="0"/>
              <a:t>….( ромашки)</a:t>
            </a:r>
            <a:endParaRPr lang="ru-RU" dirty="0"/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202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2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29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Найдите площадь квадрата со стороной 2 см.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3599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4 </a:t>
            </a:r>
            <a:r>
              <a:rPr lang="ru-RU" dirty="0" err="1" smtClean="0">
                <a:latin typeface="Calibri"/>
              </a:rPr>
              <a:t>см.кв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37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Найдите площадь прямоугольника со сторонами 5см и 3 см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Категория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787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15 </a:t>
            </a:r>
            <a:r>
              <a:rPr lang="ru-RU" dirty="0" err="1" smtClean="0">
                <a:latin typeface="Calibri"/>
              </a:rPr>
              <a:t>см.кв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7276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Площадь квадрата 36 </a:t>
            </a:r>
            <a:r>
              <a:rPr lang="ru-RU" dirty="0" err="1" smtClean="0">
                <a:latin typeface="Calibri"/>
              </a:rPr>
              <a:t>см.кв</a:t>
            </a:r>
            <a:r>
              <a:rPr lang="ru-RU" dirty="0" smtClean="0">
                <a:latin typeface="Calibri"/>
              </a:rPr>
              <a:t>. Чему равна сторона квадрата?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265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Текст 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Высказывания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Текст 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Текст 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Текст 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Текст 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Текст 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Текст 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Площадь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9" name="Текст 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Текст 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Текст 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Текст 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Текст 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Текст 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Таблица умножения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0" name="Текст 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Текст 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Текст 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Текст 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Текст 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Текст 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Доли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1" name="Текст 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Текст 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Текст 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Текст 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Текст 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Текст 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Время</a:t>
            </a:r>
            <a:endParaRPr lang="ru-RU" sz="24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2" name="Текст 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Текст 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Текст 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Текст 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Текст 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spcBef>
                <a:spcPts val="1000"/>
              </a:spcBef>
              <a:buNone/>
            </a:pPr>
            <a:r>
              <a:rPr lang="ru-RU" sz="2400" b="0" i="0" baseline="0" dirty="0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ru-RU" sz="2400" b="0" i="0" baseline="0" dirty="0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6 </a:t>
            </a:r>
            <a:r>
              <a:rPr lang="ru-RU" dirty="0" err="1" smtClean="0">
                <a:latin typeface="Calibri"/>
              </a:rPr>
              <a:t>см.кв</a:t>
            </a:r>
            <a:r>
              <a:rPr lang="ru-RU" dirty="0" smtClean="0">
                <a:latin typeface="Calibri"/>
              </a:rPr>
              <a:t>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114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Площадь комнаты 48 </a:t>
            </a:r>
            <a:r>
              <a:rPr lang="ru-RU" sz="3200" b="0" i="0" baseline="0" dirty="0" err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м.кв</a:t>
            </a: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.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Длина комнаты  8 м. Чему равна ширина?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0138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6 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612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Имеется квадрат со стороной 5 м. и прямоугольник со сторонами 5 м. и 4 м. Какая фигура занимает большую площадь?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7043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Квадрат. </a:t>
            </a:r>
            <a:r>
              <a:rPr lang="en-US" dirty="0" smtClean="0">
                <a:latin typeface="Calibri"/>
              </a:rPr>
              <a:t>S=25 </a:t>
            </a:r>
            <a:r>
              <a:rPr lang="ru-RU" dirty="0" err="1" smtClean="0">
                <a:latin typeface="Calibri"/>
              </a:rPr>
              <a:t>м.кв</a:t>
            </a:r>
            <a:r>
              <a:rPr lang="ru-RU" dirty="0" smtClean="0">
                <a:latin typeface="Calibri"/>
              </a:rPr>
              <a:t>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2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6000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3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3480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Произведение чисел 5 и 9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482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45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36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Произведение чисел 50 и 5.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2111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250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023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1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Произведение чисел 180 и 3.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1784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540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6018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Частное чисел 680 и 8.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4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85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265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Частное чисел 750 и 50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3720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15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3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23462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4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98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Чему равна ½ отрезка равного 68 см.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691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34 см.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650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Третью часть пола в комнате занимает ковёр площадью 8 </a:t>
            </a:r>
            <a:r>
              <a:rPr lang="ru-RU" dirty="0" err="1" smtClean="0">
                <a:latin typeface="Calibri"/>
              </a:rPr>
              <a:t>м.кв</a:t>
            </a:r>
            <a:r>
              <a:rPr lang="ru-RU" dirty="0" smtClean="0">
                <a:latin typeface="Calibri"/>
              </a:rPr>
              <a:t>. Чему равна площадь всей комнаты?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7731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Лика составила высказывания. Какие из них истинные?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Все морские животные –рыбы.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Все рыбы-морские животные.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Не все рыбы хищные.</a:t>
            </a:r>
            <a:endParaRPr lang="ru-RU" sz="3200" b="0" i="0" baseline="0" dirty="0" smtClean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24 </a:t>
            </a:r>
            <a:r>
              <a:rPr lang="ru-RU" dirty="0" err="1" smtClean="0">
                <a:latin typeface="Calibri"/>
              </a:rPr>
              <a:t>м.кв</a:t>
            </a:r>
            <a:r>
              <a:rPr lang="ru-RU" dirty="0" smtClean="0">
                <a:latin typeface="Calibri"/>
              </a:rPr>
              <a:t>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83693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Мне и моим друзьям Мишке и Сашке прислали письма: я получил 1/3 от всех писем, Мишка 1/8, а Сашка 1\10. Кто получил больше всех писем?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4623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Я.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Дине 8 лет, это четвёртая часть возраста её мамы. Папа Дины на 4 года старше мамы. Сколько ему лет?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24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36 лет.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4461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Для украшения зала мальчики сделали 76 гирлянд из цветных фонариков. На украшение сцены пошло 16 гирлянд, третью часть оставшихся они повесили на стены, а остальными украсили вход в школу. Сколько гирлянд украшало вход в школу?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40 гирлянд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4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692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5400" b="0" i="0" baseline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Вопросы категории 5</a:t>
            </a:r>
            <a:endParaRPr lang="ru-RU" sz="5400" b="0" i="0" baseline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610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Выразите в сутках 7 недель 5 суток.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0700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44 суток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9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Не все рыбы хищные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10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29171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Увеличьте 5 часов в 6 раз и выразите результат в минутах.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82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1800 минут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5462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Витя учил щенка считать. После чего он спал с 11 ч.15 мин до 3 ч. 35 мин. этого же дня. Сколько времени спал щенок?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343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Ответ категории 5 на 30 баллов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07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Вопрос категории 5 на 40 баллов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01523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4 часа 20 минут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40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21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Между началом  завершением работы над  машиной прошёл 91 час. 56 часов потрачено на сборку деталей, в четыре раза меньше на чтение книг, а остальное время ушло на покраску автомобиля. Сколько времени ушло на покраску автомобиля?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7869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21 час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5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524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Определите истинные высказывания: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-каждый</a:t>
            </a: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лещ –рыба.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baseline="0" dirty="0" smtClean="0">
                <a:latin typeface="Calibri"/>
              </a:rPr>
              <a:t>-все рыбы – лещи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-не каждая рыба-лещ.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5839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ru-RU" dirty="0" smtClean="0"/>
              <a:t>-каждый лещ –рыба.</a:t>
            </a:r>
            <a:endParaRPr lang="ru-RU" dirty="0"/>
          </a:p>
          <a:p>
            <a:pPr>
              <a:spcBef>
                <a:spcPts val="1000"/>
              </a:spcBef>
            </a:pPr>
            <a:r>
              <a:rPr lang="ru-RU" dirty="0"/>
              <a:t>-не каждая рыба-лещ.</a:t>
            </a:r>
          </a:p>
          <a:p>
            <a:pPr marL="0" indent="0" algn="l" defTabSz="914400">
              <a:spcBef>
                <a:spcPts val="1000"/>
              </a:spcBef>
              <a:buNone/>
            </a:pP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20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0675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spcBef>
                <a:spcPts val="1000"/>
              </a:spcBef>
              <a:buNone/>
            </a:pPr>
            <a:r>
              <a:rPr lang="ru-RU" dirty="0" smtClean="0">
                <a:latin typeface="Calibri"/>
              </a:rPr>
              <a:t>Определите ложные высказывания: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sz="3200" b="0" i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Существуют машины голубого цвета.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dirty="0">
                <a:latin typeface="Calibri"/>
              </a:rPr>
              <a:t>Н</a:t>
            </a:r>
            <a:r>
              <a:rPr lang="ru-RU" baseline="0" dirty="0" smtClean="0">
                <a:latin typeface="Calibri"/>
              </a:rPr>
              <a:t>екоторые машины голубые</a:t>
            </a:r>
          </a:p>
          <a:p>
            <a:pPr marL="457200" indent="-457200" algn="l" defTabSz="914400">
              <a:spcBef>
                <a:spcPts val="1000"/>
              </a:spcBef>
              <a:buFontTx/>
              <a:buChar char="-"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Все машины красные.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0928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Bef>
                <a:spcPts val="1000"/>
              </a:spcBef>
            </a:pPr>
            <a:r>
              <a:rPr lang="ru-RU" dirty="0" smtClean="0"/>
              <a:t>Все </a:t>
            </a:r>
            <a:r>
              <a:rPr lang="ru-RU" dirty="0"/>
              <a:t>машины красные.</a:t>
            </a:r>
          </a:p>
          <a:p>
            <a:pPr marL="0" indent="0" algn="l" defTabSz="914400">
              <a:spcBef>
                <a:spcPts val="1000"/>
              </a:spcBef>
              <a:buNone/>
            </a:pPr>
            <a:r>
              <a:rPr lang="ru-RU" sz="32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</a:t>
            </a:r>
            <a:endParaRPr lang="ru-RU" sz="32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Текст 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r" defTabSz="914400">
              <a:spcBef>
                <a:spcPts val="1000"/>
              </a:spcBef>
              <a:buNone/>
            </a:pPr>
            <a:r>
              <a:rPr lang="ru-RU" sz="4800" b="0" i="0" baseline="0" dirty="0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30</a:t>
            </a:r>
            <a:endParaRPr lang="ru-RU" sz="4800" b="0" i="0" baseline="0" dirty="0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spcBef>
                <a:spcPts val="1"/>
              </a:spcBef>
              <a:buNone/>
            </a:pPr>
            <a:r>
              <a:rPr lang="ru-RU" sz="2400" b="0" i="0" dirty="0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Категория 1</a:t>
            </a:r>
            <a:endParaRPr lang="ru-RU" sz="2400" b="0" i="0" dirty="0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061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сочная настольная игра: 16 x 9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Colorful_16x9_TP104001205" id="{79A745F3-8376-4B39-A51C-4A55655D8418}" vid="{22E22CF6-1755-4575-A0C8-658FB9E2381E}"/>
    </a:ext>
  </a:extLst>
</a:theme>
</file>

<file path=ppt/theme/theme2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Настольная игра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53AB556-06BF-4F6C-964D-E4806431F6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Игра-викторина (широкоэкранная, с разноцветными категориями)</Template>
  <TotalTime>0</TotalTime>
  <Words>708</Words>
  <Application>Microsoft Office PowerPoint</Application>
  <PresentationFormat>Широкоэкранный</PresentationFormat>
  <Paragraphs>210</Paragraphs>
  <Slides>57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Corbel</vt:lpstr>
      <vt:lpstr>Красочная настольная игра: 16 x 9</vt:lpstr>
      <vt:lpstr>Своя игра составила и провела учитель начальных классов Суворова Ирина Дмитриевна.</vt:lpstr>
      <vt:lpstr>Презентация PowerPoint</vt:lpstr>
      <vt:lpstr>Вопросы категории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Вопросы категории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Вопросы категории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Вопросы категории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Вопросы категории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2016-02-09T18:24:38Z</dcterms:created>
  <dcterms:modified xsi:type="dcterms:W3CDTF">2016-02-09T19:26:25Z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