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7" r:id="rId3"/>
    <p:sldId id="264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A9EE9-3D59-42BC-8886-8B84EC5DC672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B2545-9455-4D56-8D61-4BDF173D4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B2545-9455-4D56-8D61-4BDF173D4B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2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4473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32314"/>
              </p:ext>
            </p:extLst>
          </p:nvPr>
        </p:nvGraphicFramePr>
        <p:xfrm>
          <a:off x="323528" y="260648"/>
          <a:ext cx="8280920" cy="626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230"/>
                <a:gridCol w="2038085"/>
                <a:gridCol w="2102375"/>
                <a:gridCol w="2070230"/>
              </a:tblGrid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3" action="ppaction://hlinksldjump"/>
                        </a:rPr>
                        <a:t>5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i="0" dirty="0" smtClean="0">
                          <a:hlinkClick r:id="rId4" action="ppaction://hlinksldjump"/>
                        </a:rPr>
                        <a:t>5 баллов</a:t>
                      </a:r>
                      <a:endParaRPr lang="ru-RU" sz="4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5" action="ppaction://hlinksldjump"/>
                        </a:rPr>
                        <a:t>5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6" action="ppaction://hlinksldjump"/>
                        </a:rPr>
                        <a:t>5 баллов</a:t>
                      </a:r>
                      <a:endParaRPr lang="ru-RU" sz="4400" b="1" dirty="0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7" action="ppaction://hlinksldjump"/>
                        </a:rPr>
                        <a:t>10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8" action="ppaction://hlinksldjump"/>
                        </a:rPr>
                        <a:t>10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9" action="ppaction://hlinksldjump"/>
                        </a:rPr>
                        <a:t>10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0" action="ppaction://hlinksldjump"/>
                        </a:rPr>
                        <a:t>10 баллов</a:t>
                      </a:r>
                      <a:endParaRPr lang="ru-RU" sz="4400" b="1" dirty="0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1" action="ppaction://hlinksldjump"/>
                        </a:rPr>
                        <a:t>15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2" action="ppaction://hlinksldjump"/>
                        </a:rPr>
                        <a:t>15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3" action="ppaction://hlinksldjump"/>
                        </a:rPr>
                        <a:t>15 баллов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4" action="ppaction://hlinksldjump"/>
                        </a:rPr>
                        <a:t>15 баллов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3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6225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Средняя высота над уровнем моря 750 метров. Высочайшая горная вершина является вулканом, увенчанным вечной снеговой  шапкой. Как называется эта гора?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2943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/>
          <a:lstStyle/>
          <a:p>
            <a:pPr marL="0" indent="0">
              <a:buNone/>
            </a:pPr>
            <a:r>
              <a:rPr lang="ru-RU" sz="8000" b="1" dirty="0" smtClean="0"/>
              <a:t>Самая густонаселенная страна континента Африка.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1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Какой язык является самым распространенным в странах Африки?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0482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/>
              <a:t>В какие месяцы года разливается река Замбези? Почему?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7070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/>
              <a:t>Перечислите 7 животных, которые обитают на  континенте Африка.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5260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b="1" dirty="0" smtClean="0"/>
              <a:t>Сколько времени верблюды могут находиться без воды?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878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Назовите с</a:t>
            </a:r>
            <a:r>
              <a:rPr lang="ru-RU" sz="6600" b="1" dirty="0" smtClean="0"/>
              <a:t>амое крупное наземное млекопитающие, которое живет в Африке.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8567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9600" b="1" dirty="0" smtClean="0"/>
              <a:t>Что в переводе означает слово «Африка»?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7721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/>
              <a:t>Основная достопримечательность Египта.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0337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Самая полноводная река на континенте Африка.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95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/>
              <a:t>Как расшифровывается название страны ЮАР?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1049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Название стране дало озеро, с которым, по существу, связана вся ее жизнь. Как называется страна и озеро?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6149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150</Words>
  <Application>Microsoft Office PowerPoint</Application>
  <PresentationFormat>Экран (4:3)</PresentationFormat>
  <Paragraphs>33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2014-06-02T17:33:00Z</dcterms:created>
  <dcterms:modified xsi:type="dcterms:W3CDTF">2014-06-03T03:15:06Z</dcterms:modified>
</cp:coreProperties>
</file>