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90" autoAdjust="0"/>
    <p:restoredTop sz="85790" autoAdjust="0"/>
  </p:normalViewPr>
  <p:slideViewPr>
    <p:cSldViewPr>
      <p:cViewPr varScale="1">
        <p:scale>
          <a:sx n="63" d="100"/>
          <a:sy n="63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6.xml"/><Relationship Id="rId1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15.xml"/><Relationship Id="rId12" Type="http://schemas.openxmlformats.org/officeDocument/2006/relationships/slide" Target="slide13.xml"/><Relationship Id="rId17" Type="http://schemas.openxmlformats.org/officeDocument/2006/relationships/slide" Target="slide7.xml"/><Relationship Id="rId2" Type="http://schemas.openxmlformats.org/officeDocument/2006/relationships/slide" Target="slide2.xml"/><Relationship Id="rId16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11" Type="http://schemas.openxmlformats.org/officeDocument/2006/relationships/slide" Target="slide5.xml"/><Relationship Id="rId5" Type="http://schemas.openxmlformats.org/officeDocument/2006/relationships/slide" Target="slide17.xml"/><Relationship Id="rId15" Type="http://schemas.openxmlformats.org/officeDocument/2006/relationships/slide" Target="slide14.xml"/><Relationship Id="rId10" Type="http://schemas.openxmlformats.org/officeDocument/2006/relationships/slide" Target="slide11.xml"/><Relationship Id="rId19" Type="http://schemas.openxmlformats.org/officeDocument/2006/relationships/slide" Target="slide9.xml"/><Relationship Id="rId4" Type="http://schemas.openxmlformats.org/officeDocument/2006/relationships/slide" Target="slide18.xml"/><Relationship Id="rId9" Type="http://schemas.openxmlformats.org/officeDocument/2006/relationships/slide" Target="slide10.xml"/><Relationship Id="rId1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648864"/>
              </p:ext>
            </p:extLst>
          </p:nvPr>
        </p:nvGraphicFramePr>
        <p:xfrm>
          <a:off x="287016" y="188640"/>
          <a:ext cx="8856984" cy="6154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3517"/>
                <a:gridCol w="1547822"/>
                <a:gridCol w="1461832"/>
                <a:gridCol w="1633813"/>
              </a:tblGrid>
              <a:tr h="936104">
                <a:tc>
                  <a:txBody>
                    <a:bodyPr/>
                    <a:lstStyle/>
                    <a:p>
                      <a:pPr algn="l"/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Литература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2" action="ppaction://hlinksldjump"/>
                        </a:rPr>
                        <a:t>5 баллов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3" action="ppaction://hlinksldjump"/>
                        </a:rPr>
                        <a:t>10 баллов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4" action="ppaction://hlinksldjump"/>
                        </a:rPr>
                        <a:t>15 баллов</a:t>
                      </a:r>
                      <a:endParaRPr lang="ru-RU" sz="2800" b="1" dirty="0"/>
                    </a:p>
                  </a:txBody>
                  <a:tcPr/>
                </a:tc>
              </a:tr>
              <a:tr h="999336"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Культура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5" action="ppaction://hlinksldjump"/>
                        </a:rPr>
                        <a:t>5 баллов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6" action="ppaction://hlinksldjump"/>
                        </a:rPr>
                        <a:t>10 баллов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7" action="ppaction://hlinksldjump"/>
                        </a:rPr>
                        <a:t>15 баллов</a:t>
                      </a:r>
                      <a:endParaRPr lang="ru-RU" sz="2800" b="1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Символы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8" action="ppaction://hlinksldjump"/>
                        </a:rPr>
                        <a:t>5 баллов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9" action="ppaction://hlinksldjump"/>
                        </a:rPr>
                        <a:t>10 баллов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10" action="ppaction://hlinksldjump"/>
                        </a:rPr>
                        <a:t>15 баллов</a:t>
                      </a:r>
                      <a:endParaRPr lang="ru-RU" sz="2800" b="1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Политика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11" action="ppaction://hlinksldjump"/>
                        </a:rPr>
                        <a:t>5 баллов</a:t>
                      </a:r>
                      <a:endParaRPr lang="ru-RU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12" action="ppaction://hlinksldjump"/>
                        </a:rPr>
                        <a:t>10 баллов</a:t>
                      </a:r>
                      <a:endParaRPr lang="ru-RU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13" action="ppaction://hlinksldjump"/>
                        </a:rPr>
                        <a:t>15 </a:t>
                      </a:r>
                      <a:r>
                        <a:rPr lang="ru-RU" sz="2800" b="1" dirty="0" smtClean="0">
                          <a:hlinkClick r:id="rId13" action="ppaction://hlinksldjump"/>
                        </a:rPr>
                        <a:t>баллов</a:t>
                      </a:r>
                      <a:endParaRPr lang="ru-RU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032"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Традиции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14" action="ppaction://hlinksldjump"/>
                        </a:rPr>
                        <a:t>5 баллов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15" action="ppaction://hlinksldjump"/>
                        </a:rPr>
                        <a:t>10 баллов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16" action="ppaction://hlinksldjump"/>
                        </a:rPr>
                        <a:t>15 баллов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71"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История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17" action="ppaction://hlinksldjump"/>
                        </a:rPr>
                        <a:t>5 баллов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18" action="ppaction://hlinksldjump"/>
                        </a:rPr>
                        <a:t>10 баллов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19" action="ppaction://hlinksldjump"/>
                        </a:rPr>
                        <a:t>15 баллов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29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Что означают цвета флага России?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420815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Расскажите о гербе нашей страны.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113221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Назовите первого русского первопечатника.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128370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Назовите </a:t>
            </a:r>
            <a:r>
              <a:rPr lang="ru-RU" sz="6600" b="1" dirty="0" smtClean="0"/>
              <a:t>первого президента России.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17702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Какой праздник на Руси праздновали в ночь с 23 на 24 июня? 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8374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/>
              <a:t>Назовите полюбившийся во всём мире сувенир земли русской? </a:t>
            </a:r>
          </a:p>
        </p:txBody>
      </p:sp>
    </p:spTree>
    <p:extLst>
      <p:ext uri="{BB962C8B-B14F-4D97-AF65-F5344CB8AC3E}">
        <p14:creationId xmlns:p14="http://schemas.microsoft.com/office/powerpoint/2010/main" val="408857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Когда была принята Конституция Российской Федерации?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74832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Назовите 3 русских народных музыкальных инструмента.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428414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Назовите писателя Южного Урала.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50753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С чем связана русская традиция встречать гостей хлебом-да- солью?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1700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6600" b="1" dirty="0" smtClean="0"/>
          </a:p>
          <a:p>
            <a:pPr marL="0" indent="0">
              <a:buNone/>
            </a:pPr>
            <a:r>
              <a:rPr lang="ru-RU" sz="6600" b="1" dirty="0" smtClean="0"/>
              <a:t>Перечислите 5 русских народных сказок.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1020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Назовите 3 великих русских писателя.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98299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Назовите государственные символы России.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1530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Назовите ФИО президента нашей страны.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01698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6600" b="1" dirty="0" smtClean="0"/>
              <a:t>Что означают блины на празднике Масленица?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5744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Назовите первую столицу нашей родины.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92101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В каком году была основана Москва?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8105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600" b="1" dirty="0"/>
              <a:t>Назовите двух русских князей , которые получили почётные прозвища по названию рек. </a:t>
            </a:r>
          </a:p>
        </p:txBody>
      </p:sp>
    </p:spTree>
    <p:extLst>
      <p:ext uri="{BB962C8B-B14F-4D97-AF65-F5344CB8AC3E}">
        <p14:creationId xmlns:p14="http://schemas.microsoft.com/office/powerpoint/2010/main" val="329287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171</Words>
  <Application>Microsoft Office PowerPoint</Application>
  <PresentationFormat>Экран (4:3)</PresentationFormat>
  <Paragraphs>43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2014-06-11T18:26:23Z</dcterms:created>
  <dcterms:modified xsi:type="dcterms:W3CDTF">2014-06-12T03:47:50Z</dcterms:modified>
</cp:coreProperties>
</file>