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81813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D18C9-EBC1-4672-984A-F94AE51144A4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B358F-D779-4DEB-AAFE-1CAB916BA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A2A7-2EA9-46A4-97F4-A6B53F83F3A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700C-2DE7-46E5-A7ED-DC5B92DC7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A2A7-2EA9-46A4-97F4-A6B53F83F3A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700C-2DE7-46E5-A7ED-DC5B92DC7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A2A7-2EA9-46A4-97F4-A6B53F83F3A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700C-2DE7-46E5-A7ED-DC5B92DC7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A2A7-2EA9-46A4-97F4-A6B53F83F3A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700C-2DE7-46E5-A7ED-DC5B92DC7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A2A7-2EA9-46A4-97F4-A6B53F83F3A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700C-2DE7-46E5-A7ED-DC5B92DC7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A2A7-2EA9-46A4-97F4-A6B53F83F3A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700C-2DE7-46E5-A7ED-DC5B92DC7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A2A7-2EA9-46A4-97F4-A6B53F83F3A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700C-2DE7-46E5-A7ED-DC5B92DC7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A2A7-2EA9-46A4-97F4-A6B53F83F3A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700C-2DE7-46E5-A7ED-DC5B92DC7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A2A7-2EA9-46A4-97F4-A6B53F83F3A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700C-2DE7-46E5-A7ED-DC5B92DC7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A2A7-2EA9-46A4-97F4-A6B53F83F3A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700C-2DE7-46E5-A7ED-DC5B92DC7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A2A7-2EA9-46A4-97F4-A6B53F83F3A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700C-2DE7-46E5-A7ED-DC5B92DC7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AA2A7-2EA9-46A4-97F4-A6B53F83F3A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7700C-2DE7-46E5-A7ED-DC5B92DC7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2500329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Военные конфликты из-за природных ресурсов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4952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Марина Сергеевна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Споры за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Фолкленды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214974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Фолклендские острова стали на сегодня еще одним камнем преткновения в споре за нефть. Аргентина утверждает, что эти территории принадлежат ей, в то время как Великобритания уверена в обратном. В 2010 г. британские промышленники приступили к бурению скважины у берегов одного из островов, и старый конфликт продолжился с новой силой.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00174"/>
            <a:ext cx="4429156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Тресковая» война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Военные действия, начавшиеся в конце 1975 года, Ирландия активно выступала против промышленного рыболовства Великобритании.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осле того как британские рыбаки отказались покинуть 200-мильную морскую зону, военные суда исландской береговой охраны стали уничтожать британские рыболовные сети. Сообщалось, что исландские корабли не раз открывали огонь на поражение, стреляя по британским морякам. К слову, за всю историю конфликта удалось избежать человеческих жертв. Британцы говорили лишь о нескольких десятках раненых.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протяжении всего времени своего существования человечество постоянно находится в состоянии боевых действий как среди отдельных групп, так и включаясь в глобальные конфликты.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При этом временами военные столкновения носят религиозный характер, временами - личностный, а иногда и типично практический. Стремление обеспечить собственную экономику доступом к необходимым природным ресурсам подталкивает государства к развязыванию войн на совершенно надуманных основаниях. По мере того, как изведанные запасы сырья истекают, странам приходится бороться за новые источники, и далеко не всегда в качестве инструмента такой борьбы выступают здравый смысл и дипломатия.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58" y="214291"/>
            <a:ext cx="85725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Революция в Америке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ходе борьбы Америки за независимость против британской короны в XVIII веке, активную поддержку Новому Свету оказывала Франция. В данном случае, если американский народ стремился освободиться от британской зависимости, то Франция с ее флотом помогала исключительно из корыстных побуждений, стремясь замкнуть на себе торговые пути и маршруты. Францию интересовали агрокультуры, торговля которыми из Америки раньше контролировалась Лондоном.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Битва при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Плесси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(Индия)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Битва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Плесси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или при Палаши, стала знаменательным сражением у берегов реки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Бхагиратхи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Западной Бенгалии. 23 июня 1757 г. британские войска нанесли сокрушительное поражение войскам бенгальского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наваба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Сирадж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уд-Даула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 стороне которого выступала Франция. В результате британцы взяли под контроль всю сырьевую базу Индии и маршруты торговых поставок.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286124"/>
            <a:ext cx="4286280" cy="308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Гражданская война в Америке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5429288"/>
          </a:xfrm>
        </p:spPr>
        <p:txBody>
          <a:bodyPr>
            <a:noAutofit/>
          </a:bodyPr>
          <a:lstStyle/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ражданская война 1861—1865 годов между соединением 20 нерабовладельческих штатов и 4 рабовладельческих штатов Севера с 11 рабовладельческими штатами Юга.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Официально гражданская война в Америке мотивировалась борьбой за освобождение страны от рабства. Однако не стоит забывать, что именно рабство лежало в основе производства хлопка и большинства остальных продуктов сельского хозяйства. Следствием гражданской войны стал резкий дефицит хлопка в Европе.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9589" y="2071678"/>
            <a:ext cx="327566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Советско-финская война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57216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Советско-финская война— вооружённый конфликт между СССР и Финляндией в период с 30 ноября 1939 года по 13 марта 1940 года. Война завершилась подписанием Московского мирного договора.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Одной из версий развязывания военных действий между Советским Союзом и Финляндией в первой половине XX столетия стала потребность СССР в значительных запасах никеля для нужд оборонной промышленности. Финляндия между тем как раз обладала месторождением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Петсамо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1" y="1649773"/>
            <a:ext cx="3142567" cy="449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Вторжение Ирака в Кувейт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1990 г. произошел военный конфликт, который и сегодня остается одним из самых спорных в новейшей истории. Иракский режим Саддама Хусейна совершил вторжение в Кувейт, обвинив последний в краже нефти. Под совершенно надуманным предлогом Багдад стремился захватить нефтяные месторождения соседнего государства, уничтожить нефтяную промышленность самого Кувейта, добиться скачка цен на "черное золото" и "одной рукой" выплатить весь свой огромный долг, накопившийся за время войны с Ираном. Впоследствии к конфликту Ирака и Кувейта подключились и США, доля заинтересованности которых в стабильных поставках нефти не подлежала сомнению.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Территориальные споры в Южно-Китайском море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водах Южно-Китайского моря до сих пор сохраняется крайне напряженная обстановка, причем основой споров выступает, как всегда, нефть. Главным участником конфликта остается Китай, который заявляет свои права на спорные острова; против Пекина в этом вопросе выступают Япония, Тайвань и Вьетнам. С учетом заявленных прав Китай располагает не меньшими запасами нефти, чем Саудовская Аравия, так что позиция КНР в данном случае вполне понятна.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637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Военные конфликты из-за природных ресурсов</vt:lpstr>
      <vt:lpstr>Слайд 2</vt:lpstr>
      <vt:lpstr>Слайд 3</vt:lpstr>
      <vt:lpstr>                         Битва при Плесси (Индия)  Битва при Плесси, или при Палаши, стала знаменательным сражением у берегов реки Бхагиратхи в Западной Бенгалии. 23 июня 1757 г. британские войска нанесли сокрушительное поражение войскам бенгальского наваба Сирадж уд-Даула, на стороне которого выступала Франция. В результате британцы взяли под контроль всю сырьевую базу Индии и маршруты торговых поставок.</vt:lpstr>
      <vt:lpstr>Гражданская война в Америке</vt:lpstr>
      <vt:lpstr>Советско-финская война</vt:lpstr>
      <vt:lpstr>Слайд 7</vt:lpstr>
      <vt:lpstr>Слайд 8</vt:lpstr>
      <vt:lpstr>Слайд 9</vt:lpstr>
      <vt:lpstr>Слайд 10</vt:lpstr>
      <vt:lpstr>Споры за Фолкленды</vt:lpstr>
      <vt:lpstr>«Тресковая» война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Военные конфликты из-за природных ресурсов</dc:title>
  <dc:creator>Admin</dc:creator>
  <cp:lastModifiedBy>Admin</cp:lastModifiedBy>
  <cp:revision>30</cp:revision>
  <dcterms:created xsi:type="dcterms:W3CDTF">2013-04-05T13:16:11Z</dcterms:created>
  <dcterms:modified xsi:type="dcterms:W3CDTF">2016-02-09T22:08:23Z</dcterms:modified>
</cp:coreProperties>
</file>