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4" r:id="rId4"/>
    <p:sldId id="267" r:id="rId5"/>
    <p:sldId id="268" r:id="rId6"/>
    <p:sldId id="266" r:id="rId7"/>
    <p:sldId id="270" r:id="rId8"/>
    <p:sldId id="269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85728"/>
            <a:ext cx="3500462" cy="51435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643206"/>
          </a:xfrm>
        </p:spPr>
        <p:txBody>
          <a:bodyPr>
            <a:normAutofit/>
          </a:bodyPr>
          <a:lstStyle/>
          <a:p>
            <a:r>
              <a:rPr lang="ru-RU" sz="8800" b="1" dirty="0" smtClean="0"/>
              <a:t>История колеса</a:t>
            </a:r>
            <a:endParaRPr lang="ru-RU" sz="8800" b="1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428868"/>
            <a:ext cx="4071966" cy="41434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714884"/>
            <a:ext cx="5486400" cy="14382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На современных автомобилях используются бескамерные шины. Воздух в них накачивается в пространство между покрышкой и колесным диском. Бескамерные шины более удобны и надежны в эксплуатации.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 bwMode="auto">
          <a:xfrm>
            <a:off x="2143108" y="214290"/>
            <a:ext cx="4708538" cy="337027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000" r="10000"/>
          <a:stretch>
            <a:fillRect/>
          </a:stretch>
        </p:blipFill>
        <p:spPr bwMode="auto">
          <a:xfrm>
            <a:off x="1792288" y="612775"/>
            <a:ext cx="4851414" cy="30305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5857892"/>
            <a:ext cx="5486400" cy="566738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Колесо является одним из основных составляющих частей автомобиля и оказывает большое влияние на такие эксплуатационные свойства автомобиля, как устойчивость, безопасность, комфортабельность, экономичность, управляемость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подготовила: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Курицына Е.В. – учитель начальных классов БОУ СОШ </a:t>
            </a:r>
            <a:r>
              <a:rPr lang="ru-RU" smtClean="0"/>
              <a:t>№73 города Омска</a:t>
            </a: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sz="2000" dirty="0" smtClean="0"/>
              <a:t>    Презентация опубликована на сайте - viki.rdf.ru</a:t>
            </a:r>
          </a:p>
          <a:p>
            <a:pPr>
              <a:defRPr/>
            </a:pP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Известно, что первые колеса были сделаны в Месопотамии (современный Ирак) </a:t>
            </a:r>
            <a:r>
              <a:rPr lang="ru-RU" sz="3600" b="1" u="sng" dirty="0" smtClean="0">
                <a:solidFill>
                  <a:srgbClr val="FF0000"/>
                </a:solidFill>
              </a:rPr>
              <a:t>в 8500 - 8000 годах до нашей эры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143356"/>
            <a:ext cx="4071966" cy="27146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Они были двух видов: гончарный круг и колесо для телеги. Гончарный круг был предком наших шкивов, водяных колес, шестерен часового механизма.</a:t>
            </a:r>
            <a:endParaRPr lang="ru-RU" sz="36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071810"/>
            <a:ext cx="2786082" cy="264319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2000 году до н.э. конструкция колеса совершенствуется: появляются спицы, ступицы и гнутый обод.</a:t>
            </a:r>
            <a:endParaRPr lang="ru-RU" sz="3200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3" y="2000240"/>
            <a:ext cx="4357718" cy="42862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00034" y="1500174"/>
            <a:ext cx="8229600" cy="1357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 втором тысячелетии до нашей эры в Юго-Западной Азии изобрели колесо со спицами.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Позднее, в 1-м тысячелетии до н.э. кельтами для увеличения прочности колёс своих колесниц стали применять металлический обод, который затем в транспортных машинах был заменен резиновыми шинами для амортизации</a:t>
            </a:r>
            <a:r>
              <a:rPr lang="ru-RU" sz="1800" b="1" dirty="0" smtClean="0"/>
              <a:t>.</a:t>
            </a:r>
            <a:endParaRPr lang="ru-RU" sz="1800" b="1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286124"/>
            <a:ext cx="2786082" cy="25717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Изображения салазок с  колесиками 3000 г. до н.э. найдены в Междуречье в шумерском городе Урук.</a:t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928802"/>
            <a:ext cx="5000659" cy="39290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Лишь 2000 лет назад изобрели переднюю управляемую ось, с помощью которой экипаж мог поворачивать влево и вправо. </a:t>
            </a:r>
            <a:r>
              <a:rPr lang="ru-RU" sz="2400" u="sng" dirty="0" smtClean="0">
                <a:solidFill>
                  <a:srgbClr val="FF0000"/>
                </a:solidFill>
              </a:rPr>
              <a:t/>
            </a:r>
            <a:br>
              <a:rPr lang="ru-RU" sz="2400" u="sng" dirty="0" smtClean="0">
                <a:solidFill>
                  <a:srgbClr val="FF0000"/>
                </a:solidFill>
              </a:rPr>
            </a:br>
            <a:endParaRPr lang="ru-RU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571744"/>
            <a:ext cx="3643338" cy="34290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Первыми экипажами были крестьянские телеги, военные колесницы, царские катафалки и священные телеги богов.</a:t>
            </a:r>
            <a:br>
              <a:rPr lang="ru-RU" sz="2400" b="1" dirty="0" smtClean="0"/>
            </a:br>
            <a:r>
              <a:rPr lang="ru-RU" sz="2400" b="1" dirty="0" smtClean="0"/>
              <a:t>Ранние повозки и колесницы были 2-х или 4-х колёсными. Передняя и задняя оси крепились к корпусу, оси не могли двигаться, экипаж не мог делать крутых поворотов.</a:t>
            </a:r>
            <a:endParaRPr lang="ru-RU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957513"/>
            <a:ext cx="4857784" cy="354332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Колесо современного автомобиля состоит из двух основных компонентов: резиновой шины и металлического диска, на который она надевается.</a:t>
            </a:r>
            <a:endParaRPr lang="ru-RU" sz="2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>
          <a:xfrm flipV="1">
            <a:off x="2214546" y="4643446"/>
            <a:ext cx="5922984" cy="1701821"/>
          </a:xfrm>
        </p:spPr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00042"/>
            <a:ext cx="6643734" cy="36433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218</Words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История колеса</vt:lpstr>
      <vt:lpstr>Слайд 2</vt:lpstr>
      <vt:lpstr>Они были двух видов: гончарный круг и колесо для телеги. Гончарный круг был предком наших шкивов, водяных колес, шестерен часового механизма.</vt:lpstr>
      <vt:lpstr>В 2000 году до н.э. конструкция колеса совершенствуется: появляются спицы, ступицы и гнутый обод.</vt:lpstr>
      <vt:lpstr>Позднее, в 1-м тысячелетии до н.э. кельтами для увеличения прочности колёс своих колесниц стали применять металлический обод, который затем в транспортных машинах был заменен резиновыми шинами для амортизации.</vt:lpstr>
      <vt:lpstr>Изображения салазок с  колесиками 3000 г. до н.э. найдены в Междуречье в шумерском городе Урук. </vt:lpstr>
      <vt:lpstr>Лишь 2000 лет назад изобрели переднюю управляемую ось, с помощью которой экипаж мог поворачивать влево и вправо.  </vt:lpstr>
      <vt:lpstr>Первыми экипажами были крестьянские телеги, военные колесницы, царские катафалки и священные телеги богов. Ранние повозки и колесницы были 2-х или 4-х колёсными. Передняя и задняя оси крепились к корпусу, оси не могли двигаться, экипаж не мог делать крутых поворотов.</vt:lpstr>
      <vt:lpstr>  Колесо современного автомобиля состоит из двух основных компонентов: резиновой шины и металлического диска, на который она надевается.</vt:lpstr>
      <vt:lpstr>На современных автомобилях используются бескамерные шины. Воздух в них накачивается в пространство между покрышкой и колесным диском. Бескамерные шины более удобны и надежны в эксплуатации.</vt:lpstr>
      <vt:lpstr>    Колесо является одним из основных составляющих частей автомобиля и оказывает большое влияние на такие эксплуатационные свойства автомобиля, как устойчивость, безопасность, комфортабельность, экономичность, управляемость.</vt:lpstr>
      <vt:lpstr>Презентацию подготовила: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Сенатский указ от 9 марта 1730 г. "О нескорой и осторожной езде на лошадях по улицам, и о задержании в Полиции тех, которые будут давить лошадьми и бить проходящих кнутьями"</dc:title>
  <dc:creator>DNS</dc:creator>
  <cp:lastModifiedBy>1</cp:lastModifiedBy>
  <cp:revision>55</cp:revision>
  <dcterms:created xsi:type="dcterms:W3CDTF">2012-04-19T10:42:20Z</dcterms:created>
  <dcterms:modified xsi:type="dcterms:W3CDTF">2012-09-24T14:03:34Z</dcterms:modified>
</cp:coreProperties>
</file>