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08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391C-5959-4155-9D78-6888A621684F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41AC-C60A-4C4D-AA45-CDA0B7E915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391C-5959-4155-9D78-6888A621684F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41AC-C60A-4C4D-AA45-CDA0B7E915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391C-5959-4155-9D78-6888A621684F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41AC-C60A-4C4D-AA45-CDA0B7E915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391C-5959-4155-9D78-6888A621684F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41AC-C60A-4C4D-AA45-CDA0B7E915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391C-5959-4155-9D78-6888A621684F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41AC-C60A-4C4D-AA45-CDA0B7E915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391C-5959-4155-9D78-6888A621684F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41AC-C60A-4C4D-AA45-CDA0B7E915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391C-5959-4155-9D78-6888A621684F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41AC-C60A-4C4D-AA45-CDA0B7E915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391C-5959-4155-9D78-6888A621684F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41AC-C60A-4C4D-AA45-CDA0B7E915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391C-5959-4155-9D78-6888A621684F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41AC-C60A-4C4D-AA45-CDA0B7E915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391C-5959-4155-9D78-6888A621684F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41AC-C60A-4C4D-AA45-CDA0B7E915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391C-5959-4155-9D78-6888A621684F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41AC-C60A-4C4D-AA45-CDA0B7E915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B4391C-5959-4155-9D78-6888A621684F}" type="datetimeFigureOut">
              <a:rPr lang="ru-RU" smtClean="0"/>
              <a:t>19.04.2012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B341AC-C60A-4C4D-AA45-CDA0B7E915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" y="-4754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202" y="5877272"/>
            <a:ext cx="48277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chemeClr val="bg1"/>
                </a:solidFill>
              </a:rPr>
              <a:t>Москва                      </a:t>
            </a:r>
            <a:endParaRPr lang="ru-RU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7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620688"/>
            <a:ext cx="3362909" cy="5382428"/>
          </a:xfrm>
        </p:spPr>
      </p:pic>
      <p:sp>
        <p:nvSpPr>
          <p:cNvPr id="6" name="TextBox 5"/>
          <p:cNvSpPr txBox="1"/>
          <p:nvPr/>
        </p:nvSpPr>
        <p:spPr>
          <a:xfrm>
            <a:off x="323528" y="6093296"/>
            <a:ext cx="4550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Памятник Юрию Долгорукому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53" y="404664"/>
            <a:ext cx="4774047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1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22" y="390636"/>
            <a:ext cx="5787342" cy="6171186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890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73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5847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0035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132856"/>
            <a:ext cx="6400800" cy="2073384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accent5">
                    <a:lumMod val="75000"/>
                  </a:schemeClr>
                </a:solidFill>
              </a:rPr>
              <a:t>Спасибо за урок!</a:t>
            </a:r>
            <a:endParaRPr lang="ru-RU" sz="54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96</TotalTime>
  <Words>8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aspirin</dc:creator>
  <cp:lastModifiedBy>aspirin</cp:lastModifiedBy>
  <cp:revision>12</cp:revision>
  <dcterms:created xsi:type="dcterms:W3CDTF">2012-04-18T21:29:16Z</dcterms:created>
  <dcterms:modified xsi:type="dcterms:W3CDTF">2012-04-18T23:05:37Z</dcterms:modified>
</cp:coreProperties>
</file>