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15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ВОДЫ НА ЗЕМЛЕ</a:t>
            </a:r>
            <a:endParaRPr lang="ru-RU" sz="115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69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F:\ehjrb\1366604231_ad0145173c00f7fe99af7442fbe6a818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208912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37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F:\ehjrb\163b1da30d2f56c855082429393e7c4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404664"/>
            <a:ext cx="8778240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1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 (твёрдое </a:t>
            </a:r>
            <a:r>
              <a:rPr lang="ru-RU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состояное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5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F:\ehjrb\steam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504056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08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078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ЛЁД (твёрдое </a:t>
            </a:r>
            <a:r>
              <a:rPr lang="ru-RU" sz="54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состояное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5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F:\ehjrb\1331267334_0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6191250" cy="441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08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 </a:t>
            </a:r>
            <a:r>
              <a:rPr lang="ru-RU" sz="5400" b="1" dirty="0" smtClean="0">
                <a:solidFill>
                  <a:srgbClr val="0070C0"/>
                </a:solidFill>
              </a:rPr>
              <a:t>(жидкое </a:t>
            </a:r>
            <a:r>
              <a:rPr lang="ru-RU" sz="5400" b="1" dirty="0" err="1" smtClean="0">
                <a:solidFill>
                  <a:srgbClr val="0070C0"/>
                </a:solidFill>
              </a:rPr>
              <a:t>состояное</a:t>
            </a:r>
            <a:r>
              <a:rPr lang="ru-RU" sz="5400" b="1" dirty="0" smtClean="0">
                <a:solidFill>
                  <a:srgbClr val="0070C0"/>
                </a:solidFill>
              </a:rPr>
              <a:t>)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F:\ehjrb\BS29089_800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00808"/>
            <a:ext cx="68580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206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ПАР (твёрдое состояное)</vt:lpstr>
      <vt:lpstr>ЛЁД (твёрдое состояное)</vt:lpstr>
      <vt:lpstr>ВОДА (жидкое состояное)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2015-10-06T13:54:24Z</dcterms:created>
  <dcterms:modified xsi:type="dcterms:W3CDTF">2015-10-07T12:45:23Z</dcterms:modified>
</cp:coreProperties>
</file>