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87" r:id="rId2"/>
    <p:sldId id="300" r:id="rId3"/>
    <p:sldId id="288" r:id="rId4"/>
    <p:sldId id="289" r:id="rId5"/>
    <p:sldId id="286" r:id="rId6"/>
    <p:sldId id="285" r:id="rId7"/>
    <p:sldId id="291" r:id="rId8"/>
    <p:sldId id="292" r:id="rId9"/>
    <p:sldId id="293" r:id="rId10"/>
    <p:sldId id="297" r:id="rId11"/>
    <p:sldId id="298" r:id="rId12"/>
    <p:sldId id="299" r:id="rId13"/>
    <p:sldId id="294" r:id="rId14"/>
    <p:sldId id="295" r:id="rId15"/>
    <p:sldId id="280" r:id="rId16"/>
    <p:sldId id="281" r:id="rId17"/>
    <p:sldId id="29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800000"/>
    <a:srgbClr val="CC6600"/>
    <a:srgbClr val="C0B7B4"/>
    <a:srgbClr val="FFFFFF"/>
    <a:srgbClr val="F73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image" Target="../media/image51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4.wmf"/><Relationship Id="rId26" Type="http://schemas.openxmlformats.org/officeDocument/2006/relationships/image" Target="../media/image82.wmf"/><Relationship Id="rId39" Type="http://schemas.openxmlformats.org/officeDocument/2006/relationships/image" Target="../media/image94.wmf"/><Relationship Id="rId3" Type="http://schemas.openxmlformats.org/officeDocument/2006/relationships/image" Target="../media/image59.wmf"/><Relationship Id="rId21" Type="http://schemas.openxmlformats.org/officeDocument/2006/relationships/image" Target="../media/image77.wmf"/><Relationship Id="rId34" Type="http://schemas.openxmlformats.org/officeDocument/2006/relationships/image" Target="../media/image89.wmf"/><Relationship Id="rId42" Type="http://schemas.openxmlformats.org/officeDocument/2006/relationships/image" Target="../media/image97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5" Type="http://schemas.openxmlformats.org/officeDocument/2006/relationships/image" Target="../media/image81.wmf"/><Relationship Id="rId33" Type="http://schemas.openxmlformats.org/officeDocument/2006/relationships/image" Target="../media/image88.wmf"/><Relationship Id="rId38" Type="http://schemas.openxmlformats.org/officeDocument/2006/relationships/image" Target="../media/image9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20" Type="http://schemas.openxmlformats.org/officeDocument/2006/relationships/image" Target="../media/image76.wmf"/><Relationship Id="rId29" Type="http://schemas.openxmlformats.org/officeDocument/2006/relationships/image" Target="../media/image85.wmf"/><Relationship Id="rId41" Type="http://schemas.openxmlformats.org/officeDocument/2006/relationships/image" Target="../media/image96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24" Type="http://schemas.openxmlformats.org/officeDocument/2006/relationships/image" Target="../media/image80.wmf"/><Relationship Id="rId32" Type="http://schemas.openxmlformats.org/officeDocument/2006/relationships/image" Target="../media/image16.wmf"/><Relationship Id="rId37" Type="http://schemas.openxmlformats.org/officeDocument/2006/relationships/image" Target="../media/image92.wmf"/><Relationship Id="rId40" Type="http://schemas.openxmlformats.org/officeDocument/2006/relationships/image" Target="../media/image95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23" Type="http://schemas.openxmlformats.org/officeDocument/2006/relationships/image" Target="../media/image79.wmf"/><Relationship Id="rId28" Type="http://schemas.openxmlformats.org/officeDocument/2006/relationships/image" Target="../media/image84.wmf"/><Relationship Id="rId36" Type="http://schemas.openxmlformats.org/officeDocument/2006/relationships/image" Target="../media/image91.wmf"/><Relationship Id="rId10" Type="http://schemas.openxmlformats.org/officeDocument/2006/relationships/image" Target="../media/image66.wmf"/><Relationship Id="rId19" Type="http://schemas.openxmlformats.org/officeDocument/2006/relationships/image" Target="../media/image75.wmf"/><Relationship Id="rId31" Type="http://schemas.openxmlformats.org/officeDocument/2006/relationships/image" Target="../media/image87.wmf"/><Relationship Id="rId44" Type="http://schemas.openxmlformats.org/officeDocument/2006/relationships/image" Target="../media/image99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Relationship Id="rId22" Type="http://schemas.openxmlformats.org/officeDocument/2006/relationships/image" Target="../media/image78.wmf"/><Relationship Id="rId27" Type="http://schemas.openxmlformats.org/officeDocument/2006/relationships/image" Target="../media/image83.wmf"/><Relationship Id="rId30" Type="http://schemas.openxmlformats.org/officeDocument/2006/relationships/image" Target="../media/image86.wmf"/><Relationship Id="rId35" Type="http://schemas.openxmlformats.org/officeDocument/2006/relationships/image" Target="../media/image90.wmf"/><Relationship Id="rId43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1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20.wmf"/><Relationship Id="rId1" Type="http://schemas.openxmlformats.org/officeDocument/2006/relationships/image" Target="../media/image15.emf"/><Relationship Id="rId6" Type="http://schemas.openxmlformats.org/officeDocument/2006/relationships/image" Target="../media/image19.emf"/><Relationship Id="rId11" Type="http://schemas.openxmlformats.org/officeDocument/2006/relationships/image" Target="../media/image26.wmf"/><Relationship Id="rId5" Type="http://schemas.openxmlformats.org/officeDocument/2006/relationships/image" Target="../media/image18.emf"/><Relationship Id="rId10" Type="http://schemas.openxmlformats.org/officeDocument/2006/relationships/image" Target="../media/image25.wmf"/><Relationship Id="rId4" Type="http://schemas.openxmlformats.org/officeDocument/2006/relationships/image" Target="../media/image17.e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0.wmf"/><Relationship Id="rId3" Type="http://schemas.openxmlformats.org/officeDocument/2006/relationships/image" Target="../media/image33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0.wmf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image" Target="../media/image4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23526A-0A0F-4DC8-A762-12BF90C466E5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FC39BC-0FAC-4A70-A35D-6E20C80CB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57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AE842F-9A09-426C-A3AD-CF9596BF79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57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AE842F-9A09-426C-A3AD-CF9596BF79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98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69A8C5-3AA6-4F29-B37A-FB9BCCE0BFE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Тест раздается каждому ученику индивидуально.</a:t>
            </a:r>
          </a:p>
        </p:txBody>
      </p:sp>
      <p:sp>
        <p:nvSpPr>
          <p:cNvPr id="819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7424A1-A06D-420B-8B6C-EEC2B54D60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39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DDD5BD-DBF2-4E09-9D92-EBAB67813A8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60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870700-1C3E-4396-A2BD-101B86298DA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80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53EB79-5071-4D65-8E30-42C0BAE17B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Вычисления учащиеся записывают в тетрадях.</a:t>
            </a:r>
          </a:p>
        </p:txBody>
      </p:sp>
      <p:sp>
        <p:nvSpPr>
          <p:cNvPr id="778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63CD37-F968-4417-907D-4FA813D74E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9EE5B7D7-5576-4FB0-9C78-26146DC0DEB8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3D88BC13-97B6-405F-84B1-4C61B5461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5E49-F5E0-4786-9B16-917B5959D7AA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664D2-4D0D-44D2-AD63-7AC658885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9"/>
            <a:ext cx="188595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9"/>
            <a:ext cx="550545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F525F-42DB-4B4C-9A0E-48857CBE18E0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2D99-2BDE-4353-9311-20A25D0CC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A049-719D-4AD4-8524-018423635FC7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C117-58CC-4899-9899-446E34C0A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BB677-746D-4D91-AD70-FF3A6D3CD448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2A5E-C5E5-4AFF-BFE5-383E6F8D3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1" y="1600201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1" y="1600201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04084-1CFE-49B9-80C6-5965343882EB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8FF3-9670-49A4-BF50-EF65EB73C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E92C6-7709-4964-B16A-B6536428F5DC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3EDD-2F03-4C6B-B770-7C1009E22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8E27-986F-43CA-AB19-26C44040D482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0BA3-3AC2-4636-9D34-C1C15531C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6FE5-EA50-4155-A95B-9515538FD065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D823-2782-4F2E-8742-26391F1CC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B45C-7701-4374-8116-C5E8AA4AAAA5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EBE-6342-4711-8FFC-26612B1E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A1EB3-1CB1-47AF-BDC7-4A64C74AE67F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63BA-64DA-4E87-A5AF-A00D2BE48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23EB0F35-EE77-4AA3-82A3-1F6A2CD5323B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60344C00-C18F-4C3C-9563-7F460176F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900igr.net/datai/matematika/Zadachi-po-matematike/0026-043-Prezentatsiju-podgotovila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package" Target="../embeddings/_________Microsoft_Office_Word2.docx"/><Relationship Id="rId4" Type="http://schemas.openxmlformats.org/officeDocument/2006/relationships/package" Target="../embeddings/_________Microsoft_Office_Word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8.bin"/><Relationship Id="rId18" Type="http://schemas.openxmlformats.org/officeDocument/2006/relationships/oleObject" Target="../embeddings/oleObject83.bin"/><Relationship Id="rId26" Type="http://schemas.openxmlformats.org/officeDocument/2006/relationships/oleObject" Target="../embeddings/oleObject91.bin"/><Relationship Id="rId39" Type="http://schemas.openxmlformats.org/officeDocument/2006/relationships/oleObject" Target="../embeddings/oleObject103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86.bin"/><Relationship Id="rId34" Type="http://schemas.openxmlformats.org/officeDocument/2006/relationships/oleObject" Target="../embeddings/oleObject98.bin"/><Relationship Id="rId42" Type="http://schemas.openxmlformats.org/officeDocument/2006/relationships/oleObject" Target="../embeddings/oleObject106.bin"/><Relationship Id="rId47" Type="http://schemas.openxmlformats.org/officeDocument/2006/relationships/oleObject" Target="../embeddings/oleObject111.bin"/><Relationship Id="rId50" Type="http://schemas.openxmlformats.org/officeDocument/2006/relationships/oleObject" Target="../embeddings/oleObject114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90.bin"/><Relationship Id="rId33" Type="http://schemas.openxmlformats.org/officeDocument/2006/relationships/oleObject" Target="../embeddings/oleObject97.bin"/><Relationship Id="rId38" Type="http://schemas.openxmlformats.org/officeDocument/2006/relationships/oleObject" Target="../embeddings/oleObject102.bin"/><Relationship Id="rId46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5.bin"/><Relationship Id="rId29" Type="http://schemas.openxmlformats.org/officeDocument/2006/relationships/oleObject" Target="../embeddings/oleObject94.bin"/><Relationship Id="rId41" Type="http://schemas.openxmlformats.org/officeDocument/2006/relationships/oleObject" Target="../embeddings/oleObject105.bin"/><Relationship Id="rId54" Type="http://schemas.openxmlformats.org/officeDocument/2006/relationships/oleObject" Target="../embeddings/oleObject118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24" Type="http://schemas.openxmlformats.org/officeDocument/2006/relationships/oleObject" Target="../embeddings/oleObject89.bin"/><Relationship Id="rId32" Type="http://schemas.openxmlformats.org/officeDocument/2006/relationships/oleObject" Target="../embeddings/oleObject96.bin"/><Relationship Id="rId37" Type="http://schemas.openxmlformats.org/officeDocument/2006/relationships/oleObject" Target="../embeddings/oleObject101.bin"/><Relationship Id="rId40" Type="http://schemas.openxmlformats.org/officeDocument/2006/relationships/oleObject" Target="../embeddings/oleObject104.bin"/><Relationship Id="rId45" Type="http://schemas.openxmlformats.org/officeDocument/2006/relationships/oleObject" Target="../embeddings/oleObject109.bin"/><Relationship Id="rId53" Type="http://schemas.openxmlformats.org/officeDocument/2006/relationships/oleObject" Target="../embeddings/oleObject117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8.bin"/><Relationship Id="rId28" Type="http://schemas.openxmlformats.org/officeDocument/2006/relationships/oleObject" Target="../embeddings/oleObject93.bin"/><Relationship Id="rId36" Type="http://schemas.openxmlformats.org/officeDocument/2006/relationships/oleObject" Target="../embeddings/oleObject100.bin"/><Relationship Id="rId49" Type="http://schemas.openxmlformats.org/officeDocument/2006/relationships/oleObject" Target="../embeddings/oleObject113.bin"/><Relationship Id="rId10" Type="http://schemas.openxmlformats.org/officeDocument/2006/relationships/oleObject" Target="../embeddings/oleObject75.bin"/><Relationship Id="rId19" Type="http://schemas.openxmlformats.org/officeDocument/2006/relationships/oleObject" Target="../embeddings/oleObject84.bin"/><Relationship Id="rId31" Type="http://schemas.openxmlformats.org/officeDocument/2006/relationships/oleObject" Target="../embeddings/oleObject95.bin"/><Relationship Id="rId44" Type="http://schemas.openxmlformats.org/officeDocument/2006/relationships/oleObject" Target="../embeddings/oleObject108.bin"/><Relationship Id="rId52" Type="http://schemas.openxmlformats.org/officeDocument/2006/relationships/oleObject" Target="../embeddings/oleObject116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7.bin"/><Relationship Id="rId27" Type="http://schemas.openxmlformats.org/officeDocument/2006/relationships/oleObject" Target="../embeddings/oleObject92.bin"/><Relationship Id="rId30" Type="http://schemas.openxmlformats.org/officeDocument/2006/relationships/image" Target="../media/image100.jpeg"/><Relationship Id="rId35" Type="http://schemas.openxmlformats.org/officeDocument/2006/relationships/oleObject" Target="../embeddings/oleObject99.bin"/><Relationship Id="rId43" Type="http://schemas.openxmlformats.org/officeDocument/2006/relationships/oleObject" Target="../embeddings/oleObject107.bin"/><Relationship Id="rId48" Type="http://schemas.openxmlformats.org/officeDocument/2006/relationships/oleObject" Target="../embeddings/oleObject112.bin"/><Relationship Id="rId8" Type="http://schemas.openxmlformats.org/officeDocument/2006/relationships/oleObject" Target="../embeddings/oleObject73.bin"/><Relationship Id="rId51" Type="http://schemas.openxmlformats.org/officeDocument/2006/relationships/oleObject" Target="../embeddings/oleObject1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____Microsoft_Office_Word_97_-_20033.doc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_________Microsoft_Office_Word_97_-_20032.doc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_________Microsoft_Office_Word_97_-_20031.doc"/><Relationship Id="rId9" Type="http://schemas.openxmlformats.org/officeDocument/2006/relationships/oleObject" Target="../embeddings/_________Microsoft_Office_Word_97_-_20034.doc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____Microsoft_Office_Word_97_-_20037.doc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_________Microsoft_Office_Word_97_-_20036.doc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_________Microsoft_Office_Word_97_-_20035.doc"/><Relationship Id="rId9" Type="http://schemas.openxmlformats.org/officeDocument/2006/relationships/oleObject" Target="../embeddings/_________Microsoft_Office_Word_97_-_20038.doc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4.bin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9.bin"/><Relationship Id="rId10" Type="http://schemas.openxmlformats.org/officeDocument/2006/relationships/oleObject" Target="../embeddings/oleObject46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4690" name="Picture 2" descr="http://900igr.net/datai/matematika/Zadachi-po-matematike/0026-043-Prezentatsiju-podgotovil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Минус 4"/>
          <p:cNvSpPr/>
          <p:nvPr/>
        </p:nvSpPr>
        <p:spPr>
          <a:xfrm rot="20201095">
            <a:off x="-166198" y="2691234"/>
            <a:ext cx="2945330" cy="850976"/>
          </a:xfrm>
          <a:prstGeom prst="mathMinus">
            <a:avLst>
              <a:gd name="adj1" fmla="val 33498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20201095">
            <a:off x="6477536" y="3119862"/>
            <a:ext cx="2945330" cy="850976"/>
          </a:xfrm>
          <a:prstGeom prst="mathMinus">
            <a:avLst>
              <a:gd name="adj1" fmla="val 33498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928794" y="714356"/>
            <a:ext cx="6000792" cy="595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Тема «Сравнение, </a:t>
            </a: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сложение и вычитание дробей с разными знаменателями»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2" descr="C:\Users\Acer\Desktop\картинки к уроку\f27ad032822b8694eeec784f728ded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04813"/>
            <a:ext cx="77755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Горизонтальный свиток 2">
            <a:hlinkClick r:id="" action="ppaction://noaction"/>
          </p:cNvPr>
          <p:cNvSpPr/>
          <p:nvPr/>
        </p:nvSpPr>
        <p:spPr>
          <a:xfrm>
            <a:off x="4000500" y="5286375"/>
            <a:ext cx="1571625" cy="1143000"/>
          </a:xfrm>
          <a:prstGeom prst="horizontalScroll">
            <a:avLst/>
          </a:prstGeom>
          <a:solidFill>
            <a:srgbClr val="C0B7B4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Получить код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1" y="285728"/>
            <a:ext cx="21431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тур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500562" y="0"/>
          <a:ext cx="4672013" cy="7662863"/>
        </p:xfrm>
        <a:graphic>
          <a:graphicData uri="http://schemas.openxmlformats.org/presentationml/2006/ole">
            <p:oleObj spid="_x0000_s134146" name="Документ" r:id="rId4" imgW="4633186" imgH="10058761" progId="Word.Document.12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85721" y="0"/>
          <a:ext cx="5572163" cy="7431088"/>
        </p:xfrm>
        <a:graphic>
          <a:graphicData uri="http://schemas.openxmlformats.org/presentationml/2006/ole">
            <p:oleObj spid="_x0000_s134147" name="Документ" r:id="rId5" imgW="6677880" imgH="10601002" progId="Word.Document.12">
              <p:embed/>
            </p:oleObj>
          </a:graphicData>
        </a:graphic>
      </p:graphicFrame>
      <p:sp>
        <p:nvSpPr>
          <p:cNvPr id="4" name="Стрелка вправо 3">
            <a:hlinkClick r:id="" action="ppaction://noaction"/>
          </p:cNvPr>
          <p:cNvSpPr/>
          <p:nvPr/>
        </p:nvSpPr>
        <p:spPr>
          <a:xfrm>
            <a:off x="6715125" y="6000750"/>
            <a:ext cx="17145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Код к замку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3082925"/>
          </a:xfrm>
        </p:spPr>
        <p:txBody>
          <a:bodyPr/>
          <a:lstStyle/>
          <a:p>
            <a:r>
              <a:rPr lang="ru-RU" dirty="0" smtClean="0"/>
              <a:t>Код к замку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2 1 3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84994" name="Picture 2" descr="C:\Users\Acer\Desktop\картинки к уроку\0a012c3916d70f1a9d59e94ff9ed74f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2357438"/>
            <a:ext cx="58578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14563" y="5857875"/>
            <a:ext cx="5764212" cy="7080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ЗНАНИЯ – ЭТО КЛАД!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тур</a:t>
            </a:r>
            <a:br>
              <a:rPr lang="ru-RU" dirty="0" smtClean="0"/>
            </a:br>
            <a:r>
              <a:rPr lang="ru-RU" dirty="0" smtClean="0"/>
              <a:t>«Гимнастика 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1 команда                        2 команда            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4286248" y="2928934"/>
          <a:ext cx="4143404" cy="2000264"/>
        </p:xfrm>
        <a:graphic>
          <a:graphicData uri="http://schemas.openxmlformats.org/presentationml/2006/ole">
            <p:oleObj spid="_x0000_s126978" name="Точечный рисунок" r:id="rId3" imgW="1724266" imgH="762106" progId="PBrush">
              <p:embed/>
            </p:oleObj>
          </a:graphicData>
        </a:graphic>
      </p:graphicFrame>
      <p:graphicFrame>
        <p:nvGraphicFramePr>
          <p:cNvPr id="126977" name="Object 1"/>
          <p:cNvGraphicFramePr>
            <a:graphicFrameLocks noChangeAspect="1"/>
          </p:cNvGraphicFramePr>
          <p:nvPr/>
        </p:nvGraphicFramePr>
        <p:xfrm>
          <a:off x="1285852" y="2071678"/>
          <a:ext cx="2286016" cy="4103812"/>
        </p:xfrm>
        <a:graphic>
          <a:graphicData uri="http://schemas.openxmlformats.org/presentationml/2006/ole">
            <p:oleObj spid="_x0000_s126977" name="Точечный рисунок" r:id="rId4" imgW="790476" imgH="1419048" progId="PBrush">
              <p:embed/>
            </p:oleObj>
          </a:graphicData>
        </a:graphic>
      </p:graphicFrame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-63788"/>
            <a:ext cx="12779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1 команда                    2 команда  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2097" name="Object 1"/>
          <p:cNvGraphicFramePr>
            <a:graphicFrameLocks noChangeAspect="1"/>
          </p:cNvGraphicFramePr>
          <p:nvPr/>
        </p:nvGraphicFramePr>
        <p:xfrm>
          <a:off x="5143504" y="3000372"/>
          <a:ext cx="3214710" cy="2935231"/>
        </p:xfrm>
        <a:graphic>
          <a:graphicData uri="http://schemas.openxmlformats.org/presentationml/2006/ole">
            <p:oleObj spid="_x0000_s132097" name="Точечный рисунок" r:id="rId3" imgW="1400000" imgH="961905" progId="PBrush">
              <p:embed/>
            </p:oleObj>
          </a:graphicData>
        </a:graphic>
      </p:graphicFrame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1857356" y="2285992"/>
          <a:ext cx="1785950" cy="3881006"/>
        </p:xfrm>
        <a:graphic>
          <a:graphicData uri="http://schemas.openxmlformats.org/presentationml/2006/ole">
            <p:oleObj spid="_x0000_s132099" name="Точечный рисунок" r:id="rId4" imgW="495369" imgH="1076475" progId="PBrush">
              <p:embed/>
            </p:oleObj>
          </a:graphicData>
        </a:graphic>
      </p:graphicFrame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336600"/>
                </a:solidFill>
              </a:rPr>
              <a:t>Домашнее задание </a:t>
            </a:r>
            <a:br>
              <a:rPr lang="ru-RU" sz="2800" smtClean="0">
                <a:solidFill>
                  <a:srgbClr val="336600"/>
                </a:solidFill>
              </a:rPr>
            </a:br>
            <a:r>
              <a:rPr lang="ru-RU" sz="2800" smtClean="0">
                <a:solidFill>
                  <a:srgbClr val="336600"/>
                </a:solidFill>
              </a:rPr>
              <a:t>напишите сочинение-рассуждение на высказывание:</a:t>
            </a:r>
            <a:r>
              <a:rPr lang="ru-RU" sz="5400" smtClean="0">
                <a:solidFill>
                  <a:srgbClr val="336600"/>
                </a:solidFill>
              </a:rPr>
              <a:t/>
            </a:r>
            <a:br>
              <a:rPr lang="ru-RU" sz="5400" smtClean="0">
                <a:solidFill>
                  <a:srgbClr val="336600"/>
                </a:solidFill>
              </a:rPr>
            </a:br>
            <a:endParaRPr lang="ru-RU" sz="2800" smtClean="0"/>
          </a:p>
        </p:txBody>
      </p:sp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5300" y="2565400"/>
            <a:ext cx="34607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23838" y="1628775"/>
            <a:ext cx="5500687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dirty="0"/>
              <a:t>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 «Человек подобен дроби: в </a:t>
            </a:r>
            <a:r>
              <a:rPr lang="ru-RU" dirty="0">
                <a:solidFill>
                  <a:srgbClr val="990000"/>
                </a:solidFill>
              </a:rPr>
              <a:t>знаменателе</a:t>
            </a:r>
            <a:r>
              <a:rPr lang="ru-RU" dirty="0"/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то, что он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о себе думает, в </a:t>
            </a:r>
            <a:r>
              <a:rPr lang="ru-RU" dirty="0">
                <a:solidFill>
                  <a:srgbClr val="990000"/>
                </a:solidFill>
              </a:rPr>
              <a:t>числителе</a:t>
            </a:r>
            <a:r>
              <a:rPr lang="ru-RU" dirty="0"/>
              <a:t>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– то, что он есть на самом деле. Чем больше знаменатель, тем меньше дробь.»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ru-RU" dirty="0">
                <a:solidFill>
                  <a:srgbClr val="990000"/>
                </a:solidFill>
              </a:rPr>
              <a:t>Лев Толстой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4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4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4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  <p:bldP spid="348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38237"/>
          </a:xfrm>
        </p:spPr>
        <p:txBody>
          <a:bodyPr/>
          <a:lstStyle/>
          <a:p>
            <a:r>
              <a:rPr lang="ru-RU" sz="6000" smtClean="0"/>
              <a:t>Спасибо за урок!</a:t>
            </a:r>
          </a:p>
        </p:txBody>
      </p:sp>
      <p:pic>
        <p:nvPicPr>
          <p:cNvPr id="3" name="Picture 2" descr="AG0031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1341438"/>
            <a:ext cx="4976812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0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276350" y="571500"/>
          <a:ext cx="1604963" cy="820738"/>
        </p:xfrm>
        <a:graphic>
          <a:graphicData uri="http://schemas.openxmlformats.org/presentationml/2006/ole">
            <p:oleObj spid="_x0000_s133122" name="Формула" r:id="rId4" imgW="495000" imgH="393480" progId="Equation.3">
              <p:embed/>
            </p:oleObj>
          </a:graphicData>
        </a:graphic>
      </p:graphicFrame>
      <p:sp>
        <p:nvSpPr>
          <p:cNvPr id="42051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85875" y="1428750"/>
          <a:ext cx="919163" cy="792163"/>
        </p:xfrm>
        <a:graphic>
          <a:graphicData uri="http://schemas.openxmlformats.org/presentationml/2006/ole">
            <p:oleObj spid="_x0000_s133123" name="Формула" r:id="rId5" imgW="330120" imgH="393480" progId="Equation.3">
              <p:embed/>
            </p:oleObj>
          </a:graphicData>
        </a:graphic>
      </p:graphicFrame>
      <p:sp>
        <p:nvSpPr>
          <p:cNvPr id="42052" name="Rectangle 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785938" y="2286000"/>
          <a:ext cx="1079500" cy="792163"/>
        </p:xfrm>
        <a:graphic>
          <a:graphicData uri="http://schemas.openxmlformats.org/presentationml/2006/ole">
            <p:oleObj spid="_x0000_s133124" name="Формула" r:id="rId6" imgW="380880" imgH="393480" progId="Equation.3">
              <p:embed/>
            </p:oleObj>
          </a:graphicData>
        </a:graphic>
      </p:graphicFrame>
      <p:sp>
        <p:nvSpPr>
          <p:cNvPr id="42053" name="Rectangle 8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714500" y="3214688"/>
          <a:ext cx="1169988" cy="768350"/>
        </p:xfrm>
        <a:graphic>
          <a:graphicData uri="http://schemas.openxmlformats.org/presentationml/2006/ole">
            <p:oleObj spid="_x0000_s133125" name="Формула" r:id="rId7" imgW="457200" imgH="393480" progId="Equation.3">
              <p:embed/>
            </p:oleObj>
          </a:graphicData>
        </a:graphic>
      </p:graphicFrame>
      <p:sp>
        <p:nvSpPr>
          <p:cNvPr id="42054" name="Rectangle 10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1643063" y="4071938"/>
          <a:ext cx="1182687" cy="839787"/>
        </p:xfrm>
        <a:graphic>
          <a:graphicData uri="http://schemas.openxmlformats.org/presentationml/2006/ole">
            <p:oleObj spid="_x0000_s133126" name="Формула" r:id="rId8" imgW="431640" imgH="393480" progId="Equation.3">
              <p:embed/>
            </p:oleObj>
          </a:graphicData>
        </a:graphic>
      </p:graphicFrame>
      <p:sp>
        <p:nvSpPr>
          <p:cNvPr id="42055" name="Rectangle 1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1071563" y="5000625"/>
          <a:ext cx="796925" cy="839788"/>
        </p:xfrm>
        <a:graphic>
          <a:graphicData uri="http://schemas.openxmlformats.org/presentationml/2006/ole">
            <p:oleObj spid="_x0000_s133127" name="Формула" r:id="rId9" imgW="266400" imgH="393480" progId="Equation.3">
              <p:embed/>
            </p:oleObj>
          </a:graphicData>
        </a:graphic>
      </p:graphicFrame>
      <p:sp>
        <p:nvSpPr>
          <p:cNvPr id="42056" name="Rectangle 1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1573213" y="5929313"/>
          <a:ext cx="1157287" cy="768350"/>
        </p:xfrm>
        <a:graphic>
          <a:graphicData uri="http://schemas.openxmlformats.org/presentationml/2006/ole">
            <p:oleObj spid="_x0000_s133128" name="Формула" r:id="rId10" imgW="380880" imgH="393480" progId="Equation.3">
              <p:embed/>
            </p:oleObj>
          </a:graphicData>
        </a:graphic>
      </p:graphicFrame>
      <p:sp>
        <p:nvSpPr>
          <p:cNvPr id="42057" name="TextBox 18"/>
          <p:cNvSpPr txBox="1">
            <a:spLocks noChangeArrowheads="1"/>
          </p:cNvSpPr>
          <p:nvPr/>
        </p:nvSpPr>
        <p:spPr bwMode="auto">
          <a:xfrm>
            <a:off x="179388" y="0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     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  1 Команда                                                                     2 Команда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2058" name="Rectangle 1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6564313" y="571500"/>
          <a:ext cx="1603375" cy="792163"/>
        </p:xfrm>
        <a:graphic>
          <a:graphicData uri="http://schemas.openxmlformats.org/presentationml/2006/ole">
            <p:oleObj spid="_x0000_s133129" name="Формула" r:id="rId11" imgW="495000" imgH="393480" progId="Equation.3">
              <p:embed/>
            </p:oleObj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6643688" y="1285875"/>
          <a:ext cx="776287" cy="792163"/>
        </p:xfrm>
        <a:graphic>
          <a:graphicData uri="http://schemas.openxmlformats.org/presentationml/2006/ole">
            <p:oleObj spid="_x0000_s133130" name="Формула" r:id="rId12" imgW="253800" imgH="393480" progId="Equation.3">
              <p:embed/>
            </p:oleObj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7072313" y="2143125"/>
          <a:ext cx="1260475" cy="792163"/>
        </p:xfrm>
        <a:graphic>
          <a:graphicData uri="http://schemas.openxmlformats.org/presentationml/2006/ole">
            <p:oleObj spid="_x0000_s133131" name="Формула" r:id="rId13" imgW="444240" imgH="39348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6429375" y="3000375"/>
          <a:ext cx="911225" cy="768350"/>
        </p:xfrm>
        <a:graphic>
          <a:graphicData uri="http://schemas.openxmlformats.org/presentationml/2006/ole">
            <p:oleObj spid="_x0000_s133132" name="Формула" r:id="rId14" imgW="253800" imgH="393480" progId="Equation.3">
              <p:embed/>
            </p:oleObj>
          </a:graphicData>
        </a:graphic>
      </p:graphicFrame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6964363" y="3929063"/>
          <a:ext cx="1235075" cy="792162"/>
        </p:xfrm>
        <a:graphic>
          <a:graphicData uri="http://schemas.openxmlformats.org/presentationml/2006/ole">
            <p:oleObj spid="_x0000_s133133" name="Формула" r:id="rId15" imgW="380880" imgH="393480" progId="Equation.3">
              <p:embed/>
            </p:oleObj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7032625" y="4857750"/>
          <a:ext cx="1096963" cy="839788"/>
        </p:xfrm>
        <a:graphic>
          <a:graphicData uri="http://schemas.openxmlformats.org/presentationml/2006/ole">
            <p:oleObj spid="_x0000_s133134" name="Формула" r:id="rId16" imgW="368280" imgH="393480" progId="Equation.3">
              <p:embed/>
            </p:oleObj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6500813" y="5715000"/>
          <a:ext cx="796925" cy="839788"/>
        </p:xfrm>
        <a:graphic>
          <a:graphicData uri="http://schemas.openxmlformats.org/presentationml/2006/ole">
            <p:oleObj spid="_x0000_s133135" name="Формула" r:id="rId17" imgW="266400" imgH="393480" progId="Equation.3">
              <p:embed/>
            </p:oleObj>
          </a:graphicData>
        </a:graphic>
      </p:graphicFrame>
      <p:sp>
        <p:nvSpPr>
          <p:cNvPr id="25" name="Равнобедренный треугольник 24"/>
          <p:cNvSpPr/>
          <p:nvPr/>
        </p:nvSpPr>
        <p:spPr>
          <a:xfrm>
            <a:off x="2571750" y="571500"/>
            <a:ext cx="846138" cy="7858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7" name="Object 23"/>
          <p:cNvGraphicFramePr>
            <a:graphicFrameLocks noChangeAspect="1"/>
          </p:cNvGraphicFramePr>
          <p:nvPr/>
        </p:nvGraphicFramePr>
        <p:xfrm>
          <a:off x="2857500" y="571500"/>
          <a:ext cx="295275" cy="831850"/>
        </p:xfrm>
        <a:graphic>
          <a:graphicData uri="http://schemas.openxmlformats.org/presentationml/2006/ole">
            <p:oleObj spid="_x0000_s133136" name="Формула" r:id="rId18" imgW="139680" imgH="393480" progId="Equation.3">
              <p:embed/>
            </p:oleObj>
          </a:graphicData>
        </a:graphic>
      </p:graphicFrame>
      <p:sp>
        <p:nvSpPr>
          <p:cNvPr id="28" name="Равнобедренный треугольник 27"/>
          <p:cNvSpPr/>
          <p:nvPr/>
        </p:nvSpPr>
        <p:spPr>
          <a:xfrm>
            <a:off x="2000250" y="1357313"/>
            <a:ext cx="846138" cy="7858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" name="Object 23"/>
          <p:cNvGraphicFramePr>
            <a:graphicFrameLocks noChangeAspect="1"/>
          </p:cNvGraphicFramePr>
          <p:nvPr/>
        </p:nvGraphicFramePr>
        <p:xfrm>
          <a:off x="2286000" y="1357313"/>
          <a:ext cx="295275" cy="831850"/>
        </p:xfrm>
        <a:graphic>
          <a:graphicData uri="http://schemas.openxmlformats.org/presentationml/2006/ole">
            <p:oleObj spid="_x0000_s133137" name="Формула" r:id="rId19" imgW="139680" imgH="393480" progId="Equation.3">
              <p:embed/>
            </p:oleObj>
          </a:graphicData>
        </a:graphic>
      </p:graphicFrame>
      <p:graphicFrame>
        <p:nvGraphicFramePr>
          <p:cNvPr id="33" name="Object 26"/>
          <p:cNvGraphicFramePr>
            <a:graphicFrameLocks noChangeAspect="1"/>
          </p:cNvGraphicFramePr>
          <p:nvPr/>
        </p:nvGraphicFramePr>
        <p:xfrm>
          <a:off x="2714625" y="1785938"/>
          <a:ext cx="420688" cy="193675"/>
        </p:xfrm>
        <a:graphic>
          <a:graphicData uri="http://schemas.openxmlformats.org/presentationml/2006/ole">
            <p:oleObj spid="_x0000_s133138" name="Формула" r:id="rId20" imgW="126720" imgH="101520" progId="Equation.3">
              <p:embed/>
            </p:oleObj>
          </a:graphicData>
        </a:graphic>
      </p:graphicFrame>
      <p:sp>
        <p:nvSpPr>
          <p:cNvPr id="34" name="Ромб 33"/>
          <p:cNvSpPr/>
          <p:nvPr/>
        </p:nvSpPr>
        <p:spPr>
          <a:xfrm>
            <a:off x="3000375" y="1428750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92D050"/>
              </a:solidFill>
            </a:endParaRPr>
          </a:p>
        </p:txBody>
      </p:sp>
      <p:graphicFrame>
        <p:nvGraphicFramePr>
          <p:cNvPr id="35" name="Object 27"/>
          <p:cNvGraphicFramePr>
            <a:graphicFrameLocks noChangeAspect="1"/>
          </p:cNvGraphicFramePr>
          <p:nvPr/>
        </p:nvGraphicFramePr>
        <p:xfrm>
          <a:off x="3286125" y="1500188"/>
          <a:ext cx="285750" cy="804862"/>
        </p:xfrm>
        <a:graphic>
          <a:graphicData uri="http://schemas.openxmlformats.org/presentationml/2006/ole">
            <p:oleObj spid="_x0000_s133139" name="Формула" r:id="rId21" imgW="139680" imgH="393480" progId="Equation.3">
              <p:embed/>
            </p:oleObj>
          </a:graphicData>
        </a:graphic>
      </p:graphicFrame>
      <p:sp>
        <p:nvSpPr>
          <p:cNvPr id="36" name="Ромб 35"/>
          <p:cNvSpPr/>
          <p:nvPr/>
        </p:nvSpPr>
        <p:spPr>
          <a:xfrm>
            <a:off x="857250" y="2214563"/>
            <a:ext cx="914400" cy="91440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7" name="Object 27"/>
          <p:cNvGraphicFramePr>
            <a:graphicFrameLocks noChangeAspect="1"/>
          </p:cNvGraphicFramePr>
          <p:nvPr/>
        </p:nvGraphicFramePr>
        <p:xfrm>
          <a:off x="1143000" y="2214563"/>
          <a:ext cx="276225" cy="804862"/>
        </p:xfrm>
        <a:graphic>
          <a:graphicData uri="http://schemas.openxmlformats.org/presentationml/2006/ole">
            <p:oleObj spid="_x0000_s133140" name="Формула" r:id="rId22" imgW="139680" imgH="393480" progId="Equation.3">
              <p:embed/>
            </p:oleObj>
          </a:graphicData>
        </a:graphic>
      </p:graphicFrame>
      <p:sp>
        <p:nvSpPr>
          <p:cNvPr id="39" name="Пятно 1 38"/>
          <p:cNvSpPr/>
          <p:nvPr/>
        </p:nvSpPr>
        <p:spPr>
          <a:xfrm>
            <a:off x="2714625" y="2143125"/>
            <a:ext cx="914400" cy="1143000"/>
          </a:xfrm>
          <a:prstGeom prst="irregularSeal1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ятно 1 39"/>
          <p:cNvSpPr/>
          <p:nvPr/>
        </p:nvSpPr>
        <p:spPr>
          <a:xfrm>
            <a:off x="857250" y="2928938"/>
            <a:ext cx="914400" cy="1214437"/>
          </a:xfrm>
          <a:prstGeom prst="irregularSeal1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1" name="Object 30"/>
          <p:cNvGraphicFramePr>
            <a:graphicFrameLocks noChangeAspect="1"/>
          </p:cNvGraphicFramePr>
          <p:nvPr/>
        </p:nvGraphicFramePr>
        <p:xfrm>
          <a:off x="3000375" y="2357438"/>
          <a:ext cx="404813" cy="696912"/>
        </p:xfrm>
        <a:graphic>
          <a:graphicData uri="http://schemas.openxmlformats.org/presentationml/2006/ole">
            <p:oleObj spid="_x0000_s133141" name="Формула" r:id="rId23" imgW="228600" imgH="393480" progId="Equation.3">
              <p:embed/>
            </p:oleObj>
          </a:graphicData>
        </a:graphic>
      </p:graphicFrame>
      <p:graphicFrame>
        <p:nvGraphicFramePr>
          <p:cNvPr id="42" name="Object 30"/>
          <p:cNvGraphicFramePr>
            <a:graphicFrameLocks noChangeAspect="1"/>
          </p:cNvGraphicFramePr>
          <p:nvPr/>
        </p:nvGraphicFramePr>
        <p:xfrm>
          <a:off x="1143000" y="3143250"/>
          <a:ext cx="404813" cy="696913"/>
        </p:xfrm>
        <a:graphic>
          <a:graphicData uri="http://schemas.openxmlformats.org/presentationml/2006/ole">
            <p:oleObj spid="_x0000_s133142" name="Формула" r:id="rId24" imgW="228600" imgH="393480" progId="Equation.3">
              <p:embed/>
            </p:oleObj>
          </a:graphicData>
        </a:graphic>
      </p:graphicFrame>
      <p:sp>
        <p:nvSpPr>
          <p:cNvPr id="43" name="6-конечная звезда 42"/>
          <p:cNvSpPr/>
          <p:nvPr/>
        </p:nvSpPr>
        <p:spPr>
          <a:xfrm>
            <a:off x="2786063" y="3214688"/>
            <a:ext cx="914400" cy="9144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4" name="Object 32"/>
          <p:cNvGraphicFramePr>
            <a:graphicFrameLocks noChangeAspect="1"/>
          </p:cNvGraphicFramePr>
          <p:nvPr/>
        </p:nvGraphicFramePr>
        <p:xfrm>
          <a:off x="3071813" y="3286125"/>
          <a:ext cx="285750" cy="738188"/>
        </p:xfrm>
        <a:graphic>
          <a:graphicData uri="http://schemas.openxmlformats.org/presentationml/2006/ole">
            <p:oleObj spid="_x0000_s133143" name="Формула" r:id="rId25" imgW="152280" imgH="393480" progId="Equation.3">
              <p:embed/>
            </p:oleObj>
          </a:graphicData>
        </a:graphic>
      </p:graphicFrame>
      <p:sp>
        <p:nvSpPr>
          <p:cNvPr id="45" name="6-конечная звезда 44"/>
          <p:cNvSpPr/>
          <p:nvPr/>
        </p:nvSpPr>
        <p:spPr>
          <a:xfrm>
            <a:off x="857250" y="4071938"/>
            <a:ext cx="914400" cy="9144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6" name="Object 32"/>
          <p:cNvGraphicFramePr>
            <a:graphicFrameLocks noChangeAspect="1"/>
          </p:cNvGraphicFramePr>
          <p:nvPr/>
        </p:nvGraphicFramePr>
        <p:xfrm>
          <a:off x="1143000" y="4143375"/>
          <a:ext cx="285750" cy="738188"/>
        </p:xfrm>
        <a:graphic>
          <a:graphicData uri="http://schemas.openxmlformats.org/presentationml/2006/ole">
            <p:oleObj spid="_x0000_s133144" name="Формула" r:id="rId26" imgW="152280" imgH="393480" progId="Equation.3">
              <p:embed/>
            </p:oleObj>
          </a:graphicData>
        </a:graphic>
      </p:graphicFrame>
      <p:sp>
        <p:nvSpPr>
          <p:cNvPr id="47" name="Правильный пятиугольник 46"/>
          <p:cNvSpPr/>
          <p:nvPr/>
        </p:nvSpPr>
        <p:spPr>
          <a:xfrm>
            <a:off x="2786063" y="4143375"/>
            <a:ext cx="746125" cy="785813"/>
          </a:xfrm>
          <a:prstGeom prst="pent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0" name="Object 35"/>
          <p:cNvGraphicFramePr>
            <a:graphicFrameLocks noChangeAspect="1"/>
          </p:cNvGraphicFramePr>
          <p:nvPr/>
        </p:nvGraphicFramePr>
        <p:xfrm>
          <a:off x="2928938" y="4143375"/>
          <a:ext cx="428625" cy="785813"/>
        </p:xfrm>
        <a:graphic>
          <a:graphicData uri="http://schemas.openxmlformats.org/presentationml/2006/ole">
            <p:oleObj spid="_x0000_s133145" name="Формула" r:id="rId27" imgW="203040" imgH="393480" progId="Equation.3">
              <p:embed/>
            </p:oleObj>
          </a:graphicData>
        </a:graphic>
      </p:graphicFrame>
      <p:sp>
        <p:nvSpPr>
          <p:cNvPr id="51" name="Правильный пятиугольник 50"/>
          <p:cNvSpPr/>
          <p:nvPr/>
        </p:nvSpPr>
        <p:spPr>
          <a:xfrm>
            <a:off x="1714500" y="5072063"/>
            <a:ext cx="746125" cy="785812"/>
          </a:xfrm>
          <a:prstGeom prst="pent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20" name="Object 36"/>
          <p:cNvGraphicFramePr>
            <a:graphicFrameLocks noChangeAspect="1"/>
          </p:cNvGraphicFramePr>
          <p:nvPr/>
        </p:nvGraphicFramePr>
        <p:xfrm>
          <a:off x="1857375" y="5072063"/>
          <a:ext cx="428625" cy="785812"/>
        </p:xfrm>
        <a:graphic>
          <a:graphicData uri="http://schemas.openxmlformats.org/presentationml/2006/ole">
            <p:oleObj spid="_x0000_s133146" name="Формула" r:id="rId28" imgW="203040" imgH="393480" progId="Equation.3">
              <p:embed/>
            </p:oleObj>
          </a:graphicData>
        </a:graphic>
      </p:graphicFrame>
      <p:graphicFrame>
        <p:nvGraphicFramePr>
          <p:cNvPr id="53" name="Object 37"/>
          <p:cNvGraphicFramePr>
            <a:graphicFrameLocks noChangeAspect="1"/>
          </p:cNvGraphicFramePr>
          <p:nvPr/>
        </p:nvGraphicFramePr>
        <p:xfrm>
          <a:off x="2500313" y="5286375"/>
          <a:ext cx="187325" cy="285750"/>
        </p:xfrm>
        <a:graphic>
          <a:graphicData uri="http://schemas.openxmlformats.org/presentationml/2006/ole">
            <p:oleObj spid="_x0000_s133147" name="Формула" r:id="rId29" imgW="126720" imgH="101520" progId="Equation.3">
              <p:embed/>
            </p:oleObj>
          </a:graphicData>
        </a:graphic>
      </p:graphicFrame>
      <p:sp>
        <p:nvSpPr>
          <p:cNvPr id="55" name="Овал 54"/>
          <p:cNvSpPr/>
          <p:nvPr/>
        </p:nvSpPr>
        <p:spPr>
          <a:xfrm>
            <a:off x="2714625" y="5072063"/>
            <a:ext cx="571500" cy="785812"/>
          </a:xfrm>
          <a:prstGeom prst="ellipse">
            <a:avLst/>
          </a:prstGeom>
          <a:blipFill>
            <a:blip r:embed="rId30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6" name="Object 41"/>
          <p:cNvGraphicFramePr>
            <a:graphicFrameLocks noChangeAspect="1"/>
          </p:cNvGraphicFramePr>
          <p:nvPr/>
        </p:nvGraphicFramePr>
        <p:xfrm>
          <a:off x="2857500" y="5072063"/>
          <a:ext cx="285750" cy="738187"/>
        </p:xfrm>
        <a:graphic>
          <a:graphicData uri="http://schemas.openxmlformats.org/presentationml/2006/ole">
            <p:oleObj spid="_x0000_s133148" name="Формула" r:id="rId31" imgW="152280" imgH="393480" progId="Equation.3">
              <p:embed/>
            </p:oleObj>
          </a:graphicData>
        </a:graphic>
      </p:graphicFrame>
      <p:sp>
        <p:nvSpPr>
          <p:cNvPr id="57" name="Овал 56"/>
          <p:cNvSpPr/>
          <p:nvPr/>
        </p:nvSpPr>
        <p:spPr>
          <a:xfrm>
            <a:off x="1000125" y="5929313"/>
            <a:ext cx="571500" cy="785812"/>
          </a:xfrm>
          <a:prstGeom prst="ellipse">
            <a:avLst/>
          </a:prstGeom>
          <a:blipFill>
            <a:blip r:embed="rId30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26" name="Object 42"/>
          <p:cNvGraphicFramePr>
            <a:graphicFrameLocks noChangeAspect="1"/>
          </p:cNvGraphicFramePr>
          <p:nvPr/>
        </p:nvGraphicFramePr>
        <p:xfrm>
          <a:off x="1143000" y="5929313"/>
          <a:ext cx="285750" cy="738187"/>
        </p:xfrm>
        <a:graphic>
          <a:graphicData uri="http://schemas.openxmlformats.org/presentationml/2006/ole">
            <p:oleObj spid="_x0000_s133149" name="Формула" r:id="rId32" imgW="152280" imgH="393480" progId="Equation.3">
              <p:embed/>
            </p:oleObj>
          </a:graphicData>
        </a:graphic>
      </p:graphicFrame>
      <p:sp>
        <p:nvSpPr>
          <p:cNvPr id="59" name="Пятно 2 58"/>
          <p:cNvSpPr/>
          <p:nvPr/>
        </p:nvSpPr>
        <p:spPr>
          <a:xfrm rot="2427373">
            <a:off x="2608263" y="5745163"/>
            <a:ext cx="1198562" cy="1214437"/>
          </a:xfrm>
          <a:prstGeom prst="irregularSeal2">
            <a:avLst/>
          </a:prstGeom>
          <a:solidFill>
            <a:srgbClr val="F73D8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60" name="Object 43"/>
          <p:cNvGraphicFramePr>
            <a:graphicFrameLocks noChangeAspect="1"/>
          </p:cNvGraphicFramePr>
          <p:nvPr/>
        </p:nvGraphicFramePr>
        <p:xfrm>
          <a:off x="2928938" y="5857875"/>
          <a:ext cx="485775" cy="885825"/>
        </p:xfrm>
        <a:graphic>
          <a:graphicData uri="http://schemas.openxmlformats.org/presentationml/2006/ole">
            <p:oleObj spid="_x0000_s133150" name="Формула" r:id="rId33" imgW="215640" imgH="393480" progId="Equation.3">
              <p:embed/>
            </p:oleObj>
          </a:graphicData>
        </a:graphic>
      </p:graphicFrame>
      <p:cxnSp>
        <p:nvCxnSpPr>
          <p:cNvPr id="63" name="Прямая со стрелкой 62"/>
          <p:cNvCxnSpPr/>
          <p:nvPr/>
        </p:nvCxnSpPr>
        <p:spPr>
          <a:xfrm rot="10800000" flipV="1">
            <a:off x="1643063" y="2143125"/>
            <a:ext cx="1500187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0800000" flipV="1">
            <a:off x="1785938" y="3000375"/>
            <a:ext cx="1071562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10800000" flipV="1">
            <a:off x="1714500" y="4000500"/>
            <a:ext cx="1357313" cy="214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10800000" flipV="1">
            <a:off x="2286000" y="4786313"/>
            <a:ext cx="571500" cy="4286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 flipV="1">
            <a:off x="1571625" y="5786438"/>
            <a:ext cx="1143000" cy="3571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Равнобедренный треугольник 60"/>
          <p:cNvSpPr/>
          <p:nvPr/>
        </p:nvSpPr>
        <p:spPr>
          <a:xfrm>
            <a:off x="7858125" y="500063"/>
            <a:ext cx="846138" cy="7858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62" name="Object 44"/>
          <p:cNvGraphicFramePr>
            <a:graphicFrameLocks noChangeAspect="1"/>
          </p:cNvGraphicFramePr>
          <p:nvPr/>
        </p:nvGraphicFramePr>
        <p:xfrm>
          <a:off x="8143875" y="571500"/>
          <a:ext cx="290513" cy="750888"/>
        </p:xfrm>
        <a:graphic>
          <a:graphicData uri="http://schemas.openxmlformats.org/presentationml/2006/ole">
            <p:oleObj spid="_x0000_s133151" name="Формула" r:id="rId34" imgW="152280" imgH="393480" progId="Equation.3">
              <p:embed/>
            </p:oleObj>
          </a:graphicData>
        </a:graphic>
      </p:graphicFrame>
      <p:sp>
        <p:nvSpPr>
          <p:cNvPr id="64" name="Равнобедренный треугольник 63"/>
          <p:cNvSpPr/>
          <p:nvPr/>
        </p:nvSpPr>
        <p:spPr>
          <a:xfrm>
            <a:off x="7143750" y="1285875"/>
            <a:ext cx="846138" cy="7858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29" name="Object 45"/>
          <p:cNvGraphicFramePr>
            <a:graphicFrameLocks noChangeAspect="1"/>
          </p:cNvGraphicFramePr>
          <p:nvPr/>
        </p:nvGraphicFramePr>
        <p:xfrm>
          <a:off x="7429500" y="1357313"/>
          <a:ext cx="290513" cy="750887"/>
        </p:xfrm>
        <a:graphic>
          <a:graphicData uri="http://schemas.openxmlformats.org/presentationml/2006/ole">
            <p:oleObj spid="_x0000_s133152" name="Формула" r:id="rId35" imgW="152280" imgH="393480" progId="Equation.3">
              <p:embed/>
            </p:oleObj>
          </a:graphicData>
        </a:graphic>
      </p:graphicFrame>
      <p:graphicFrame>
        <p:nvGraphicFramePr>
          <p:cNvPr id="66" name="Object 46"/>
          <p:cNvGraphicFramePr>
            <a:graphicFrameLocks noChangeAspect="1"/>
          </p:cNvGraphicFramePr>
          <p:nvPr/>
        </p:nvGraphicFramePr>
        <p:xfrm>
          <a:off x="7858125" y="1571625"/>
          <a:ext cx="307975" cy="246063"/>
        </p:xfrm>
        <a:graphic>
          <a:graphicData uri="http://schemas.openxmlformats.org/presentationml/2006/ole">
            <p:oleObj spid="_x0000_s133153" name="Формула" r:id="rId36" imgW="126720" imgH="101520" progId="Equation.3">
              <p:embed/>
            </p:oleObj>
          </a:graphicData>
        </a:graphic>
      </p:graphicFrame>
      <p:sp>
        <p:nvSpPr>
          <p:cNvPr id="68" name="Ромб 67"/>
          <p:cNvSpPr/>
          <p:nvPr/>
        </p:nvSpPr>
        <p:spPr>
          <a:xfrm>
            <a:off x="8072438" y="1357313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92D050"/>
              </a:solidFill>
            </a:endParaRPr>
          </a:p>
        </p:txBody>
      </p:sp>
      <p:graphicFrame>
        <p:nvGraphicFramePr>
          <p:cNvPr id="42031" name="Object 4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54" name="Формула" r:id="rId37" imgW="114120" imgH="215640" progId="Equation.3">
              <p:embed/>
            </p:oleObj>
          </a:graphicData>
        </a:graphic>
      </p:graphicFrame>
      <p:graphicFrame>
        <p:nvGraphicFramePr>
          <p:cNvPr id="42032" name="Object 48"/>
          <p:cNvGraphicFramePr>
            <a:graphicFrameLocks noChangeAspect="1"/>
          </p:cNvGraphicFramePr>
          <p:nvPr/>
        </p:nvGraphicFramePr>
        <p:xfrm>
          <a:off x="4514850" y="3321050"/>
          <a:ext cx="114300" cy="179388"/>
        </p:xfrm>
        <a:graphic>
          <a:graphicData uri="http://schemas.openxmlformats.org/presentationml/2006/ole">
            <p:oleObj spid="_x0000_s133155" name="Формула" r:id="rId38" imgW="114120" imgH="215640" progId="Equation.3">
              <p:embed/>
            </p:oleObj>
          </a:graphicData>
        </a:graphic>
      </p:graphicFrame>
      <p:graphicFrame>
        <p:nvGraphicFramePr>
          <p:cNvPr id="42033" name="Object 4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56" name="Формула" r:id="rId39" imgW="114120" imgH="215640" progId="Equation.3">
              <p:embed/>
            </p:oleObj>
          </a:graphicData>
        </a:graphic>
      </p:graphicFrame>
      <p:graphicFrame>
        <p:nvGraphicFramePr>
          <p:cNvPr id="42034" name="Object 5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57" name="Формула" r:id="rId40" imgW="114120" imgH="215640" progId="Equation.3">
              <p:embed/>
            </p:oleObj>
          </a:graphicData>
        </a:graphic>
      </p:graphicFrame>
      <p:graphicFrame>
        <p:nvGraphicFramePr>
          <p:cNvPr id="42035" name="Object 5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58" name="Формула" r:id="rId41" imgW="114120" imgH="215640" progId="Equation.3">
              <p:embed/>
            </p:oleObj>
          </a:graphicData>
        </a:graphic>
      </p:graphicFrame>
      <p:graphicFrame>
        <p:nvGraphicFramePr>
          <p:cNvPr id="42036" name="Object 52"/>
          <p:cNvGraphicFramePr>
            <a:graphicFrameLocks noChangeAspect="1"/>
          </p:cNvGraphicFramePr>
          <p:nvPr/>
        </p:nvGraphicFramePr>
        <p:xfrm>
          <a:off x="8358188" y="1357313"/>
          <a:ext cx="468312" cy="804862"/>
        </p:xfrm>
        <a:graphic>
          <a:graphicData uri="http://schemas.openxmlformats.org/presentationml/2006/ole">
            <p:oleObj spid="_x0000_s133159" name="Формула" r:id="rId42" imgW="228600" imgH="393480" progId="Equation.3">
              <p:embed/>
            </p:oleObj>
          </a:graphicData>
        </a:graphic>
      </p:graphicFrame>
      <p:sp>
        <p:nvSpPr>
          <p:cNvPr id="76" name="Ромб 75"/>
          <p:cNvSpPr/>
          <p:nvPr/>
        </p:nvSpPr>
        <p:spPr>
          <a:xfrm>
            <a:off x="6143625" y="2071688"/>
            <a:ext cx="914400" cy="914400"/>
          </a:xfrm>
          <a:prstGeom prst="diamond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92D050"/>
              </a:solidFill>
            </a:endParaRPr>
          </a:p>
        </p:txBody>
      </p:sp>
      <p:graphicFrame>
        <p:nvGraphicFramePr>
          <p:cNvPr id="42037" name="Object 53"/>
          <p:cNvGraphicFramePr>
            <a:graphicFrameLocks noChangeAspect="1"/>
          </p:cNvGraphicFramePr>
          <p:nvPr/>
        </p:nvGraphicFramePr>
        <p:xfrm>
          <a:off x="6357938" y="2071688"/>
          <a:ext cx="468312" cy="804862"/>
        </p:xfrm>
        <a:graphic>
          <a:graphicData uri="http://schemas.openxmlformats.org/presentationml/2006/ole">
            <p:oleObj spid="_x0000_s133160" name="Формула" r:id="rId43" imgW="228600" imgH="393480" progId="Equation.3">
              <p:embed/>
            </p:oleObj>
          </a:graphicData>
        </a:graphic>
      </p:graphicFrame>
      <p:sp>
        <p:nvSpPr>
          <p:cNvPr id="78" name="Пятно 1 77"/>
          <p:cNvSpPr/>
          <p:nvPr/>
        </p:nvSpPr>
        <p:spPr>
          <a:xfrm>
            <a:off x="8229600" y="2071688"/>
            <a:ext cx="914400" cy="1143000"/>
          </a:xfrm>
          <a:prstGeom prst="irregularSeal1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79" name="Object 55"/>
          <p:cNvGraphicFramePr>
            <a:graphicFrameLocks noChangeAspect="1"/>
          </p:cNvGraphicFramePr>
          <p:nvPr/>
        </p:nvGraphicFramePr>
        <p:xfrm>
          <a:off x="8572500" y="2214563"/>
          <a:ext cx="295275" cy="831850"/>
        </p:xfrm>
        <a:graphic>
          <a:graphicData uri="http://schemas.openxmlformats.org/presentationml/2006/ole">
            <p:oleObj spid="_x0000_s133161" name="Формула" r:id="rId44" imgW="139680" imgH="393480" progId="Equation.3">
              <p:embed/>
            </p:oleObj>
          </a:graphicData>
        </a:graphic>
      </p:graphicFrame>
      <p:sp>
        <p:nvSpPr>
          <p:cNvPr id="80" name="Пятно 1 79"/>
          <p:cNvSpPr/>
          <p:nvPr/>
        </p:nvSpPr>
        <p:spPr>
          <a:xfrm>
            <a:off x="7072313" y="2786063"/>
            <a:ext cx="914400" cy="1214437"/>
          </a:xfrm>
          <a:prstGeom prst="irregularSeal1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81" name="Object 56"/>
          <p:cNvGraphicFramePr>
            <a:graphicFrameLocks noChangeAspect="1"/>
          </p:cNvGraphicFramePr>
          <p:nvPr/>
        </p:nvGraphicFramePr>
        <p:xfrm>
          <a:off x="7429500" y="2928938"/>
          <a:ext cx="295275" cy="831850"/>
        </p:xfrm>
        <a:graphic>
          <a:graphicData uri="http://schemas.openxmlformats.org/presentationml/2006/ole">
            <p:oleObj spid="_x0000_s133162" name="Формула" r:id="rId45" imgW="139680" imgH="393480" progId="Equation.3">
              <p:embed/>
            </p:oleObj>
          </a:graphicData>
        </a:graphic>
      </p:graphicFrame>
      <p:graphicFrame>
        <p:nvGraphicFramePr>
          <p:cNvPr id="82" name="Object 57"/>
          <p:cNvGraphicFramePr>
            <a:graphicFrameLocks noChangeAspect="1"/>
          </p:cNvGraphicFramePr>
          <p:nvPr/>
        </p:nvGraphicFramePr>
        <p:xfrm>
          <a:off x="7929563" y="3286125"/>
          <a:ext cx="357187" cy="285750"/>
        </p:xfrm>
        <a:graphic>
          <a:graphicData uri="http://schemas.openxmlformats.org/presentationml/2006/ole">
            <p:oleObj spid="_x0000_s133163" name="Формула" r:id="rId46" imgW="126720" imgH="101520" progId="Equation.3">
              <p:embed/>
            </p:oleObj>
          </a:graphicData>
        </a:graphic>
      </p:graphicFrame>
      <p:sp>
        <p:nvSpPr>
          <p:cNvPr id="83" name="6-конечная звезда 82"/>
          <p:cNvSpPr/>
          <p:nvPr/>
        </p:nvSpPr>
        <p:spPr>
          <a:xfrm>
            <a:off x="8229600" y="3071813"/>
            <a:ext cx="914400" cy="9144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84" name="Object 58"/>
          <p:cNvGraphicFramePr>
            <a:graphicFrameLocks noChangeAspect="1"/>
          </p:cNvGraphicFramePr>
          <p:nvPr/>
        </p:nvGraphicFramePr>
        <p:xfrm>
          <a:off x="8572500" y="3071813"/>
          <a:ext cx="295275" cy="831850"/>
        </p:xfrm>
        <a:graphic>
          <a:graphicData uri="http://schemas.openxmlformats.org/presentationml/2006/ole">
            <p:oleObj spid="_x0000_s133164" name="Формула" r:id="rId47" imgW="139680" imgH="393480" progId="Equation.3">
              <p:embed/>
            </p:oleObj>
          </a:graphicData>
        </a:graphic>
      </p:graphicFrame>
      <p:sp>
        <p:nvSpPr>
          <p:cNvPr id="86" name="6-конечная звезда 85"/>
          <p:cNvSpPr/>
          <p:nvPr/>
        </p:nvSpPr>
        <p:spPr>
          <a:xfrm>
            <a:off x="6143625" y="3857625"/>
            <a:ext cx="914400" cy="9144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43" name="Object 59"/>
          <p:cNvGraphicFramePr>
            <a:graphicFrameLocks noChangeAspect="1"/>
          </p:cNvGraphicFramePr>
          <p:nvPr/>
        </p:nvGraphicFramePr>
        <p:xfrm>
          <a:off x="6500813" y="3857625"/>
          <a:ext cx="295275" cy="831850"/>
        </p:xfrm>
        <a:graphic>
          <a:graphicData uri="http://schemas.openxmlformats.org/presentationml/2006/ole">
            <p:oleObj spid="_x0000_s133165" name="Формула" r:id="rId48" imgW="139680" imgH="393480" progId="Equation.3">
              <p:embed/>
            </p:oleObj>
          </a:graphicData>
        </a:graphic>
      </p:graphicFrame>
      <p:sp>
        <p:nvSpPr>
          <p:cNvPr id="87" name="Правильный пятиугольник 86"/>
          <p:cNvSpPr/>
          <p:nvPr/>
        </p:nvSpPr>
        <p:spPr>
          <a:xfrm>
            <a:off x="8072438" y="3929063"/>
            <a:ext cx="746125" cy="785812"/>
          </a:xfrm>
          <a:prstGeom prst="pent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44" name="Object 60"/>
          <p:cNvGraphicFramePr>
            <a:graphicFrameLocks noChangeAspect="1"/>
          </p:cNvGraphicFramePr>
          <p:nvPr/>
        </p:nvGraphicFramePr>
        <p:xfrm>
          <a:off x="8193088" y="3929063"/>
          <a:ext cx="482600" cy="831850"/>
        </p:xfrm>
        <a:graphic>
          <a:graphicData uri="http://schemas.openxmlformats.org/presentationml/2006/ole">
            <p:oleObj spid="_x0000_s133166" name="Формула" r:id="rId49" imgW="228600" imgH="393480" progId="Equation.3">
              <p:embed/>
            </p:oleObj>
          </a:graphicData>
        </a:graphic>
      </p:graphicFrame>
      <p:sp>
        <p:nvSpPr>
          <p:cNvPr id="88" name="Правильный пятиугольник 87"/>
          <p:cNvSpPr/>
          <p:nvPr/>
        </p:nvSpPr>
        <p:spPr>
          <a:xfrm>
            <a:off x="6286500" y="4786313"/>
            <a:ext cx="746125" cy="785812"/>
          </a:xfrm>
          <a:prstGeom prst="pent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45" name="Object 61"/>
          <p:cNvGraphicFramePr>
            <a:graphicFrameLocks noChangeAspect="1"/>
          </p:cNvGraphicFramePr>
          <p:nvPr/>
        </p:nvGraphicFramePr>
        <p:xfrm>
          <a:off x="6429375" y="4786313"/>
          <a:ext cx="482600" cy="831850"/>
        </p:xfrm>
        <a:graphic>
          <a:graphicData uri="http://schemas.openxmlformats.org/presentationml/2006/ole">
            <p:oleObj spid="_x0000_s133167" name="Формула" r:id="rId50" imgW="228600" imgH="393480" progId="Equation.3">
              <p:embed/>
            </p:oleObj>
          </a:graphicData>
        </a:graphic>
      </p:graphicFrame>
      <p:sp>
        <p:nvSpPr>
          <p:cNvPr id="89" name="Овал 88"/>
          <p:cNvSpPr/>
          <p:nvPr/>
        </p:nvSpPr>
        <p:spPr>
          <a:xfrm>
            <a:off x="8072438" y="4857750"/>
            <a:ext cx="571500" cy="785813"/>
          </a:xfrm>
          <a:prstGeom prst="ellipse">
            <a:avLst/>
          </a:prstGeom>
          <a:blipFill>
            <a:blip r:embed="rId30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46" name="Object 62"/>
          <p:cNvGraphicFramePr>
            <a:graphicFrameLocks noChangeAspect="1"/>
          </p:cNvGraphicFramePr>
          <p:nvPr/>
        </p:nvGraphicFramePr>
        <p:xfrm>
          <a:off x="8143875" y="4929188"/>
          <a:ext cx="404813" cy="696912"/>
        </p:xfrm>
        <a:graphic>
          <a:graphicData uri="http://schemas.openxmlformats.org/presentationml/2006/ole">
            <p:oleObj spid="_x0000_s133168" name="Формула" r:id="rId51" imgW="228600" imgH="393480" progId="Equation.3">
              <p:embed/>
            </p:oleObj>
          </a:graphicData>
        </a:graphic>
      </p:graphicFrame>
      <p:sp>
        <p:nvSpPr>
          <p:cNvPr id="90" name="Овал 89"/>
          <p:cNvSpPr/>
          <p:nvPr/>
        </p:nvSpPr>
        <p:spPr>
          <a:xfrm>
            <a:off x="7215188" y="5786438"/>
            <a:ext cx="571500" cy="785812"/>
          </a:xfrm>
          <a:prstGeom prst="ellipse">
            <a:avLst/>
          </a:prstGeom>
          <a:blipFill>
            <a:blip r:embed="rId30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91" name="Object 62"/>
          <p:cNvGraphicFramePr>
            <a:graphicFrameLocks noChangeAspect="1"/>
          </p:cNvGraphicFramePr>
          <p:nvPr/>
        </p:nvGraphicFramePr>
        <p:xfrm>
          <a:off x="7286625" y="5786438"/>
          <a:ext cx="404813" cy="696912"/>
        </p:xfrm>
        <a:graphic>
          <a:graphicData uri="http://schemas.openxmlformats.org/presentationml/2006/ole">
            <p:oleObj spid="_x0000_s133169" name="Формула" r:id="rId52" imgW="228600" imgH="393480" progId="Equation.3">
              <p:embed/>
            </p:oleObj>
          </a:graphicData>
        </a:graphic>
      </p:graphicFrame>
      <p:graphicFrame>
        <p:nvGraphicFramePr>
          <p:cNvPr id="92" name="Object 64"/>
          <p:cNvGraphicFramePr>
            <a:graphicFrameLocks noChangeAspect="1"/>
          </p:cNvGraphicFramePr>
          <p:nvPr/>
        </p:nvGraphicFramePr>
        <p:xfrm>
          <a:off x="7786688" y="6000750"/>
          <a:ext cx="331787" cy="265113"/>
        </p:xfrm>
        <a:graphic>
          <a:graphicData uri="http://schemas.openxmlformats.org/presentationml/2006/ole">
            <p:oleObj spid="_x0000_s133170" name="Формула" r:id="rId53" imgW="126720" imgH="101520" progId="Equation.3">
              <p:embed/>
            </p:oleObj>
          </a:graphicData>
        </a:graphic>
      </p:graphicFrame>
      <p:sp>
        <p:nvSpPr>
          <p:cNvPr id="93" name="Пятно 2 92"/>
          <p:cNvSpPr/>
          <p:nvPr/>
        </p:nvSpPr>
        <p:spPr>
          <a:xfrm rot="2427373">
            <a:off x="8037513" y="5673725"/>
            <a:ext cx="1198562" cy="1214438"/>
          </a:xfrm>
          <a:prstGeom prst="irregularSeal2">
            <a:avLst/>
          </a:prstGeom>
          <a:solidFill>
            <a:srgbClr val="F73D8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2049" name="Object 65"/>
          <p:cNvGraphicFramePr>
            <a:graphicFrameLocks noChangeAspect="1"/>
          </p:cNvGraphicFramePr>
          <p:nvPr/>
        </p:nvGraphicFramePr>
        <p:xfrm>
          <a:off x="8286750" y="5786438"/>
          <a:ext cx="482600" cy="831850"/>
        </p:xfrm>
        <a:graphic>
          <a:graphicData uri="http://schemas.openxmlformats.org/presentationml/2006/ole">
            <p:oleObj spid="_x0000_s133171" name="Формула" r:id="rId54" imgW="228600" imgH="393480" progId="Equation.3">
              <p:embed/>
            </p:oleObj>
          </a:graphicData>
        </a:graphic>
      </p:graphicFrame>
      <p:cxnSp>
        <p:nvCxnSpPr>
          <p:cNvPr id="95" name="Прямая со стрелкой 94"/>
          <p:cNvCxnSpPr/>
          <p:nvPr/>
        </p:nvCxnSpPr>
        <p:spPr>
          <a:xfrm rot="10800000" flipV="1">
            <a:off x="2643188" y="1428750"/>
            <a:ext cx="365125" cy="32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0800000" flipV="1">
            <a:off x="7786688" y="1357313"/>
            <a:ext cx="365125" cy="32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0800000" flipV="1">
            <a:off x="6929438" y="2071688"/>
            <a:ext cx="1357312" cy="285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10800000" flipV="1">
            <a:off x="7000875" y="4572000"/>
            <a:ext cx="1071563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10800000" flipV="1">
            <a:off x="7072313" y="3857625"/>
            <a:ext cx="1357312" cy="214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10800000" flipV="1">
            <a:off x="7786688" y="5643563"/>
            <a:ext cx="365125" cy="3222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0800000" flipV="1">
            <a:off x="8001000" y="2928938"/>
            <a:ext cx="365125" cy="3206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трелка вправо 101"/>
          <p:cNvSpPr/>
          <p:nvPr/>
        </p:nvSpPr>
        <p:spPr>
          <a:xfrm>
            <a:off x="4500563" y="5643563"/>
            <a:ext cx="157162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проверка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10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10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10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10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10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70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9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Блиц опрос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1. Основное свойство дроби.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2. Какую дробь называют несократимой?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3. Какие числа называются взаимно простыми?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4. Как сравнить, сложить, вычесть дроби с разными знаменателями?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5. У дробей     и     общий знаменатель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31073" name="Object 1"/>
          <p:cNvGraphicFramePr>
            <a:graphicFrameLocks noChangeAspect="1"/>
          </p:cNvGraphicFramePr>
          <p:nvPr/>
        </p:nvGraphicFramePr>
        <p:xfrm>
          <a:off x="3214678" y="4500570"/>
          <a:ext cx="312738" cy="771525"/>
        </p:xfrm>
        <a:graphic>
          <a:graphicData uri="http://schemas.openxmlformats.org/presentationml/2006/ole">
            <p:oleObj spid="_x0000_s16077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3929058" y="4500570"/>
          <a:ext cx="312738" cy="771525"/>
        </p:xfrm>
        <a:graphic>
          <a:graphicData uri="http://schemas.openxmlformats.org/presentationml/2006/ole">
            <p:oleObj spid="_x0000_s160771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5572140"/>
            <a:ext cx="7543800" cy="55402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124972" name="Rectangle 44"/>
          <p:cNvSpPr>
            <a:spLocks noChangeArrowheads="1"/>
          </p:cNvSpPr>
          <p:nvPr/>
        </p:nvSpPr>
        <p:spPr bwMode="auto">
          <a:xfrm>
            <a:off x="1714480" y="2000240"/>
            <a:ext cx="749302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8" name="AutoShape 50"/>
          <p:cNvSpPr>
            <a:spLocks noChangeShapeType="1"/>
          </p:cNvSpPr>
          <p:nvPr/>
        </p:nvSpPr>
        <p:spPr bwMode="auto">
          <a:xfrm>
            <a:off x="2571736" y="2357430"/>
            <a:ext cx="377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7" name="Oval 49"/>
          <p:cNvSpPr>
            <a:spLocks noChangeArrowheads="1"/>
          </p:cNvSpPr>
          <p:nvPr/>
        </p:nvSpPr>
        <p:spPr bwMode="auto">
          <a:xfrm>
            <a:off x="3000364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3" name="AutoShape 45"/>
          <p:cNvSpPr>
            <a:spLocks noChangeShapeType="1"/>
          </p:cNvSpPr>
          <p:nvPr/>
        </p:nvSpPr>
        <p:spPr bwMode="auto">
          <a:xfrm>
            <a:off x="3786182" y="2357430"/>
            <a:ext cx="3651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0" name="Oval 52"/>
          <p:cNvSpPr>
            <a:spLocks noChangeArrowheads="1"/>
          </p:cNvSpPr>
          <p:nvPr/>
        </p:nvSpPr>
        <p:spPr bwMode="auto">
          <a:xfrm>
            <a:off x="4214810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6" name="AutoShape 48"/>
          <p:cNvSpPr>
            <a:spLocks noChangeShapeType="1"/>
          </p:cNvSpPr>
          <p:nvPr/>
        </p:nvSpPr>
        <p:spPr bwMode="auto">
          <a:xfrm>
            <a:off x="5000628" y="2357430"/>
            <a:ext cx="4016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4" name="Rectangle 56"/>
          <p:cNvSpPr>
            <a:spLocks noChangeArrowheads="1"/>
          </p:cNvSpPr>
          <p:nvPr/>
        </p:nvSpPr>
        <p:spPr bwMode="auto">
          <a:xfrm>
            <a:off x="8001024" y="2000240"/>
            <a:ext cx="592138" cy="56991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9" name="WordArt 51"/>
          <p:cNvSpPr>
            <a:spLocks noChangeArrowheads="1" noChangeShapeType="1" noTextEdit="1"/>
          </p:cNvSpPr>
          <p:nvPr/>
        </p:nvSpPr>
        <p:spPr bwMode="auto">
          <a:xfrm>
            <a:off x="2500298" y="1785926"/>
            <a:ext cx="214313" cy="3571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7" name="WordArt 59"/>
          <p:cNvSpPr>
            <a:spLocks noChangeArrowheads="1" noChangeShapeType="1" noTextEdit="1"/>
          </p:cNvSpPr>
          <p:nvPr/>
        </p:nvSpPr>
        <p:spPr bwMode="auto">
          <a:xfrm>
            <a:off x="3714744" y="1714488"/>
            <a:ext cx="50006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1" name="WordArt 53"/>
          <p:cNvSpPr>
            <a:spLocks noChangeArrowheads="1" noChangeShapeType="1" noTextEdit="1"/>
          </p:cNvSpPr>
          <p:nvPr/>
        </p:nvSpPr>
        <p:spPr bwMode="auto">
          <a:xfrm>
            <a:off x="4929190" y="1785926"/>
            <a:ext cx="571504" cy="500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3" name="Oval 55"/>
          <p:cNvSpPr>
            <a:spLocks noChangeArrowheads="1"/>
          </p:cNvSpPr>
          <p:nvPr/>
        </p:nvSpPr>
        <p:spPr bwMode="auto">
          <a:xfrm>
            <a:off x="5500694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2" name="Oval 54"/>
          <p:cNvSpPr>
            <a:spLocks noChangeArrowheads="1"/>
          </p:cNvSpPr>
          <p:nvPr/>
        </p:nvSpPr>
        <p:spPr bwMode="auto">
          <a:xfrm>
            <a:off x="6786578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4" name="AutoShape 46"/>
          <p:cNvSpPr>
            <a:spLocks noChangeShapeType="1"/>
          </p:cNvSpPr>
          <p:nvPr/>
        </p:nvSpPr>
        <p:spPr bwMode="auto">
          <a:xfrm>
            <a:off x="6357950" y="2357430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5" name="AutoShape 47"/>
          <p:cNvSpPr>
            <a:spLocks noChangeShapeType="1"/>
          </p:cNvSpPr>
          <p:nvPr/>
        </p:nvSpPr>
        <p:spPr bwMode="auto">
          <a:xfrm>
            <a:off x="7572396" y="2357430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5" name="WordArt 57"/>
          <p:cNvSpPr>
            <a:spLocks noChangeArrowheads="1" noChangeShapeType="1" noTextEdit="1"/>
          </p:cNvSpPr>
          <p:nvPr/>
        </p:nvSpPr>
        <p:spPr bwMode="auto">
          <a:xfrm>
            <a:off x="6215074" y="1785926"/>
            <a:ext cx="500065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952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+1,9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6" name="WordArt 58"/>
          <p:cNvSpPr>
            <a:spLocks noChangeArrowheads="1" noChangeShapeType="1" noTextEdit="1"/>
          </p:cNvSpPr>
          <p:nvPr/>
        </p:nvSpPr>
        <p:spPr bwMode="auto">
          <a:xfrm>
            <a:off x="7500958" y="1785926"/>
            <a:ext cx="42862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-1,5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8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89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142844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14415" y="1071547"/>
            <a:ext cx="31432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команда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 rot="10800000" flipV="1">
            <a:off x="1366813" y="3627835"/>
            <a:ext cx="32051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команда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5002" name="Rectangle 74"/>
          <p:cNvSpPr>
            <a:spLocks noChangeArrowheads="1"/>
          </p:cNvSpPr>
          <p:nvPr/>
        </p:nvSpPr>
        <p:spPr bwMode="auto">
          <a:xfrm>
            <a:off x="1000100" y="5000636"/>
            <a:ext cx="57150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8" name="AutoShape 70"/>
          <p:cNvSpPr>
            <a:spLocks noChangeShapeType="1"/>
          </p:cNvSpPr>
          <p:nvPr/>
        </p:nvSpPr>
        <p:spPr bwMode="auto">
          <a:xfrm>
            <a:off x="1643042" y="5357825"/>
            <a:ext cx="71438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5" name="Oval 77"/>
          <p:cNvSpPr>
            <a:spLocks noChangeArrowheads="1"/>
          </p:cNvSpPr>
          <p:nvPr/>
        </p:nvSpPr>
        <p:spPr bwMode="auto">
          <a:xfrm>
            <a:off x="2357422" y="507207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5" name="AutoShape 67"/>
          <p:cNvSpPr>
            <a:spLocks noChangeShapeType="1"/>
          </p:cNvSpPr>
          <p:nvPr/>
        </p:nvSpPr>
        <p:spPr bwMode="auto">
          <a:xfrm>
            <a:off x="3000364" y="5715016"/>
            <a:ext cx="428628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2" name="Oval 64"/>
          <p:cNvSpPr>
            <a:spLocks noChangeArrowheads="1"/>
          </p:cNvSpPr>
          <p:nvPr/>
        </p:nvSpPr>
        <p:spPr bwMode="auto">
          <a:xfrm>
            <a:off x="3500430" y="5715016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3" name="AutoShape 65"/>
          <p:cNvSpPr>
            <a:spLocks noChangeShapeType="1"/>
          </p:cNvSpPr>
          <p:nvPr/>
        </p:nvSpPr>
        <p:spPr bwMode="auto">
          <a:xfrm flipV="1">
            <a:off x="4286248" y="5786454"/>
            <a:ext cx="500066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1" name="Rectangle 73"/>
          <p:cNvSpPr>
            <a:spLocks noChangeArrowheads="1"/>
          </p:cNvSpPr>
          <p:nvPr/>
        </p:nvSpPr>
        <p:spPr bwMode="auto">
          <a:xfrm>
            <a:off x="8001024" y="5072074"/>
            <a:ext cx="592138" cy="56991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4" name="WordArt 66"/>
          <p:cNvSpPr>
            <a:spLocks noChangeArrowheads="1" noChangeShapeType="1" noTextEdit="1"/>
          </p:cNvSpPr>
          <p:nvPr/>
        </p:nvSpPr>
        <p:spPr bwMode="auto">
          <a:xfrm>
            <a:off x="4214810" y="5357826"/>
            <a:ext cx="50006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-0,5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3" name="Oval 75"/>
          <p:cNvSpPr>
            <a:spLocks noChangeArrowheads="1"/>
          </p:cNvSpPr>
          <p:nvPr/>
        </p:nvSpPr>
        <p:spPr bwMode="auto">
          <a:xfrm>
            <a:off x="4714876" y="5143512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11" name="Oval 83"/>
          <p:cNvSpPr>
            <a:spLocks noChangeArrowheads="1"/>
          </p:cNvSpPr>
          <p:nvPr/>
        </p:nvSpPr>
        <p:spPr bwMode="auto">
          <a:xfrm>
            <a:off x="5786446" y="435769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8" name="AutoShape 80"/>
          <p:cNvSpPr>
            <a:spLocks noChangeShapeType="1"/>
          </p:cNvSpPr>
          <p:nvPr/>
        </p:nvSpPr>
        <p:spPr bwMode="auto">
          <a:xfrm flipV="1">
            <a:off x="5500694" y="5000636"/>
            <a:ext cx="330200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7" name="AutoShape 69"/>
          <p:cNvSpPr>
            <a:spLocks noChangeShapeType="1"/>
          </p:cNvSpPr>
          <p:nvPr/>
        </p:nvSpPr>
        <p:spPr bwMode="auto">
          <a:xfrm>
            <a:off x="7500958" y="5357826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10" name="WordArt 82"/>
          <p:cNvSpPr>
            <a:spLocks noChangeArrowheads="1" noChangeShapeType="1" noTextEdit="1"/>
          </p:cNvSpPr>
          <p:nvPr/>
        </p:nvSpPr>
        <p:spPr bwMode="auto">
          <a:xfrm>
            <a:off x="5286380" y="4786322"/>
            <a:ext cx="428627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*4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0" name="WordArt 72"/>
          <p:cNvSpPr>
            <a:spLocks noChangeArrowheads="1" noChangeShapeType="1" noTextEdit="1"/>
          </p:cNvSpPr>
          <p:nvPr/>
        </p:nvSpPr>
        <p:spPr bwMode="auto">
          <a:xfrm>
            <a:off x="7500958" y="4786322"/>
            <a:ext cx="428627" cy="500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+4,7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7" name="AutoShape 79"/>
          <p:cNvSpPr>
            <a:spLocks noChangeShapeType="1"/>
          </p:cNvSpPr>
          <p:nvPr/>
        </p:nvSpPr>
        <p:spPr bwMode="auto">
          <a:xfrm>
            <a:off x="6500826" y="4929198"/>
            <a:ext cx="288925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4" name="Oval 76"/>
          <p:cNvSpPr>
            <a:spLocks noChangeArrowheads="1"/>
          </p:cNvSpPr>
          <p:nvPr/>
        </p:nvSpPr>
        <p:spPr bwMode="auto">
          <a:xfrm>
            <a:off x="6786578" y="507207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9" name="WordArt 81"/>
          <p:cNvSpPr>
            <a:spLocks noChangeArrowheads="1" noChangeShapeType="1" noTextEdit="1"/>
          </p:cNvSpPr>
          <p:nvPr/>
        </p:nvSpPr>
        <p:spPr bwMode="auto">
          <a:xfrm>
            <a:off x="6500827" y="4572008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12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013" name="Rectangle 8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4" name="Rectangle 8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5" name="Rectangle 8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6" name="Rectangle 88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7" name="Rectangle 89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8" name="Rectangle 90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20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5019" name="Object 91"/>
          <p:cNvGraphicFramePr>
            <a:graphicFrameLocks noChangeAspect="1"/>
          </p:cNvGraphicFramePr>
          <p:nvPr/>
        </p:nvGraphicFramePr>
        <p:xfrm>
          <a:off x="1928794" y="2000240"/>
          <a:ext cx="285750" cy="771525"/>
        </p:xfrm>
        <a:graphic>
          <a:graphicData uri="http://schemas.openxmlformats.org/presentationml/2006/ole">
            <p:oleObj spid="_x0000_s125019" name="Формула" r:id="rId3" imgW="139680" imgH="393480" progId="Equation.3">
              <p:embed/>
            </p:oleObj>
          </a:graphicData>
        </a:graphic>
      </p:graphicFrame>
      <p:sp>
        <p:nvSpPr>
          <p:cNvPr id="125022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5021" name="Object 93"/>
          <p:cNvGraphicFramePr>
            <a:graphicFrameLocks noChangeAspect="1"/>
          </p:cNvGraphicFramePr>
          <p:nvPr/>
        </p:nvGraphicFramePr>
        <p:xfrm>
          <a:off x="2714612" y="1571612"/>
          <a:ext cx="311150" cy="771525"/>
        </p:xfrm>
        <a:graphic>
          <a:graphicData uri="http://schemas.openxmlformats.org/presentationml/2006/ole">
            <p:oleObj spid="_x0000_s125021" name="Формула" r:id="rId4" imgW="152280" imgH="393480" progId="Equation.3">
              <p:embed/>
            </p:oleObj>
          </a:graphicData>
        </a:graphic>
      </p:graphicFrame>
      <p:sp>
        <p:nvSpPr>
          <p:cNvPr id="125024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5023" name="Object 95"/>
          <p:cNvGraphicFramePr>
            <a:graphicFrameLocks noChangeAspect="1"/>
          </p:cNvGraphicFramePr>
          <p:nvPr/>
        </p:nvGraphicFramePr>
        <p:xfrm>
          <a:off x="3714744" y="1571612"/>
          <a:ext cx="519113" cy="771525"/>
        </p:xfrm>
        <a:graphic>
          <a:graphicData uri="http://schemas.openxmlformats.org/presentationml/2006/ole">
            <p:oleObj spid="_x0000_s125023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125025" name="Object 97"/>
          <p:cNvGraphicFramePr>
            <a:graphicFrameLocks noChangeAspect="1"/>
          </p:cNvGraphicFramePr>
          <p:nvPr/>
        </p:nvGraphicFramePr>
        <p:xfrm>
          <a:off x="1142976" y="5000636"/>
          <a:ext cx="285750" cy="771525"/>
        </p:xfrm>
        <a:graphic>
          <a:graphicData uri="http://schemas.openxmlformats.org/presentationml/2006/ole">
            <p:oleObj spid="_x0000_s125025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125026" name="Object 98"/>
          <p:cNvGraphicFramePr>
            <a:graphicFrameLocks noChangeAspect="1"/>
          </p:cNvGraphicFramePr>
          <p:nvPr/>
        </p:nvGraphicFramePr>
        <p:xfrm>
          <a:off x="1533525" y="4500563"/>
          <a:ext cx="649288" cy="771525"/>
        </p:xfrm>
        <a:graphic>
          <a:graphicData uri="http://schemas.openxmlformats.org/presentationml/2006/ole">
            <p:oleObj spid="_x0000_s125026" name="Формула" r:id="rId7" imgW="317160" imgH="393480" progId="Equation.3">
              <p:embed/>
            </p:oleObj>
          </a:graphicData>
        </a:graphic>
      </p:graphicFrame>
      <p:graphicFrame>
        <p:nvGraphicFramePr>
          <p:cNvPr id="125027" name="Object 99"/>
          <p:cNvGraphicFramePr>
            <a:graphicFrameLocks noChangeAspect="1"/>
          </p:cNvGraphicFramePr>
          <p:nvPr/>
        </p:nvGraphicFramePr>
        <p:xfrm>
          <a:off x="3000364" y="5143512"/>
          <a:ext cx="649288" cy="771525"/>
        </p:xfrm>
        <a:graphic>
          <a:graphicData uri="http://schemas.openxmlformats.org/presentationml/2006/ole">
            <p:oleObj spid="_x0000_s125027" name="Формула" r:id="rId8" imgW="31716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143000" y="3786191"/>
            <a:ext cx="7543800" cy="357189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124972" name="Rectangle 44"/>
          <p:cNvSpPr>
            <a:spLocks noChangeArrowheads="1"/>
          </p:cNvSpPr>
          <p:nvPr/>
        </p:nvSpPr>
        <p:spPr bwMode="auto">
          <a:xfrm>
            <a:off x="1643042" y="2000240"/>
            <a:ext cx="785818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8" name="AutoShape 50"/>
          <p:cNvSpPr>
            <a:spLocks noChangeShapeType="1"/>
          </p:cNvSpPr>
          <p:nvPr/>
        </p:nvSpPr>
        <p:spPr bwMode="auto">
          <a:xfrm>
            <a:off x="2571736" y="2357430"/>
            <a:ext cx="377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7" name="Oval 49"/>
          <p:cNvSpPr>
            <a:spLocks noChangeArrowheads="1"/>
          </p:cNvSpPr>
          <p:nvPr/>
        </p:nvSpPr>
        <p:spPr bwMode="auto">
          <a:xfrm>
            <a:off x="3000364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24973" name="AutoShape 45"/>
          <p:cNvSpPr>
            <a:spLocks noChangeShapeType="1"/>
          </p:cNvSpPr>
          <p:nvPr/>
        </p:nvSpPr>
        <p:spPr bwMode="auto">
          <a:xfrm>
            <a:off x="3786182" y="2357430"/>
            <a:ext cx="3651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0" name="Oval 52"/>
          <p:cNvSpPr>
            <a:spLocks noChangeArrowheads="1"/>
          </p:cNvSpPr>
          <p:nvPr/>
        </p:nvSpPr>
        <p:spPr bwMode="auto">
          <a:xfrm>
            <a:off x="4214810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24976" name="AutoShape 48"/>
          <p:cNvSpPr>
            <a:spLocks noChangeShapeType="1"/>
          </p:cNvSpPr>
          <p:nvPr/>
        </p:nvSpPr>
        <p:spPr bwMode="auto">
          <a:xfrm>
            <a:off x="5000628" y="2357430"/>
            <a:ext cx="4016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4" name="Rectangle 56"/>
          <p:cNvSpPr>
            <a:spLocks noChangeArrowheads="1"/>
          </p:cNvSpPr>
          <p:nvPr/>
        </p:nvSpPr>
        <p:spPr bwMode="auto">
          <a:xfrm>
            <a:off x="8001024" y="2000240"/>
            <a:ext cx="592138" cy="56991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0,6</a:t>
            </a:r>
            <a:endParaRPr lang="ru-RU" dirty="0"/>
          </a:p>
        </p:txBody>
      </p:sp>
      <p:sp>
        <p:nvSpPr>
          <p:cNvPr id="124979" name="WordArt 51"/>
          <p:cNvSpPr>
            <a:spLocks noChangeArrowheads="1" noChangeShapeType="1" noTextEdit="1"/>
          </p:cNvSpPr>
          <p:nvPr/>
        </p:nvSpPr>
        <p:spPr bwMode="auto">
          <a:xfrm>
            <a:off x="2428860" y="1785927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1" name="WordArt 53"/>
          <p:cNvSpPr>
            <a:spLocks noChangeArrowheads="1" noChangeShapeType="1" noTextEdit="1"/>
          </p:cNvSpPr>
          <p:nvPr/>
        </p:nvSpPr>
        <p:spPr bwMode="auto">
          <a:xfrm>
            <a:off x="4929190" y="1785926"/>
            <a:ext cx="571504" cy="500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3" name="Oval 55"/>
          <p:cNvSpPr>
            <a:spLocks noChangeArrowheads="1"/>
          </p:cNvSpPr>
          <p:nvPr/>
        </p:nvSpPr>
        <p:spPr bwMode="auto">
          <a:xfrm>
            <a:off x="5500694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0,2</a:t>
            </a:r>
            <a:endParaRPr lang="ru-RU" dirty="0"/>
          </a:p>
        </p:txBody>
      </p:sp>
      <p:sp>
        <p:nvSpPr>
          <p:cNvPr id="124982" name="Oval 54"/>
          <p:cNvSpPr>
            <a:spLocks noChangeArrowheads="1"/>
          </p:cNvSpPr>
          <p:nvPr/>
        </p:nvSpPr>
        <p:spPr bwMode="auto">
          <a:xfrm>
            <a:off x="6786578" y="2000240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2,1</a:t>
            </a:r>
            <a:endParaRPr lang="ru-RU" dirty="0"/>
          </a:p>
        </p:txBody>
      </p:sp>
      <p:sp>
        <p:nvSpPr>
          <p:cNvPr id="124974" name="AutoShape 46"/>
          <p:cNvSpPr>
            <a:spLocks noChangeShapeType="1"/>
          </p:cNvSpPr>
          <p:nvPr/>
        </p:nvSpPr>
        <p:spPr bwMode="auto">
          <a:xfrm>
            <a:off x="6357950" y="2357430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75" name="AutoShape 47"/>
          <p:cNvSpPr>
            <a:spLocks noChangeShapeType="1"/>
          </p:cNvSpPr>
          <p:nvPr/>
        </p:nvSpPr>
        <p:spPr bwMode="auto">
          <a:xfrm>
            <a:off x="7572396" y="2357430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85" name="WordArt 57"/>
          <p:cNvSpPr>
            <a:spLocks noChangeArrowheads="1" noChangeShapeType="1" noTextEdit="1"/>
          </p:cNvSpPr>
          <p:nvPr/>
        </p:nvSpPr>
        <p:spPr bwMode="auto">
          <a:xfrm>
            <a:off x="6215074" y="1785926"/>
            <a:ext cx="500065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952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+1,9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6" name="WordArt 58"/>
          <p:cNvSpPr>
            <a:spLocks noChangeArrowheads="1" noChangeShapeType="1" noTextEdit="1"/>
          </p:cNvSpPr>
          <p:nvPr/>
        </p:nvSpPr>
        <p:spPr bwMode="auto">
          <a:xfrm>
            <a:off x="7500958" y="1785926"/>
            <a:ext cx="42862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-1,5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4988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89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142844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14415" y="1071547"/>
            <a:ext cx="314327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команда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 rot="10800000" flipV="1">
            <a:off x="1366813" y="3627835"/>
            <a:ext cx="32051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команда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5002" name="Rectangle 74"/>
          <p:cNvSpPr>
            <a:spLocks noChangeArrowheads="1"/>
          </p:cNvSpPr>
          <p:nvPr/>
        </p:nvSpPr>
        <p:spPr bwMode="auto">
          <a:xfrm>
            <a:off x="1000100" y="5000636"/>
            <a:ext cx="57150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8" name="AutoShape 70"/>
          <p:cNvSpPr>
            <a:spLocks noChangeShapeType="1"/>
          </p:cNvSpPr>
          <p:nvPr/>
        </p:nvSpPr>
        <p:spPr bwMode="auto">
          <a:xfrm>
            <a:off x="1643042" y="5357825"/>
            <a:ext cx="71438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5" name="Oval 77"/>
          <p:cNvSpPr>
            <a:spLocks noChangeArrowheads="1"/>
          </p:cNvSpPr>
          <p:nvPr/>
        </p:nvSpPr>
        <p:spPr bwMode="auto">
          <a:xfrm>
            <a:off x="2357422" y="507207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5" name="AutoShape 67"/>
          <p:cNvSpPr>
            <a:spLocks noChangeShapeType="1"/>
          </p:cNvSpPr>
          <p:nvPr/>
        </p:nvSpPr>
        <p:spPr bwMode="auto">
          <a:xfrm>
            <a:off x="3000364" y="5715016"/>
            <a:ext cx="428628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2" name="Oval 64"/>
          <p:cNvSpPr>
            <a:spLocks noChangeArrowheads="1"/>
          </p:cNvSpPr>
          <p:nvPr/>
        </p:nvSpPr>
        <p:spPr bwMode="auto">
          <a:xfrm>
            <a:off x="3500430" y="5715016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4993" name="AutoShape 65"/>
          <p:cNvSpPr>
            <a:spLocks noChangeShapeType="1"/>
          </p:cNvSpPr>
          <p:nvPr/>
        </p:nvSpPr>
        <p:spPr bwMode="auto">
          <a:xfrm flipV="1">
            <a:off x="4286248" y="5786454"/>
            <a:ext cx="500066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1" name="Rectangle 73"/>
          <p:cNvSpPr>
            <a:spLocks noChangeArrowheads="1"/>
          </p:cNvSpPr>
          <p:nvPr/>
        </p:nvSpPr>
        <p:spPr bwMode="auto">
          <a:xfrm>
            <a:off x="8001024" y="5072074"/>
            <a:ext cx="592138" cy="56991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6,7</a:t>
            </a:r>
            <a:endParaRPr lang="ru-RU" dirty="0"/>
          </a:p>
        </p:txBody>
      </p:sp>
      <p:sp>
        <p:nvSpPr>
          <p:cNvPr id="124994" name="WordArt 66"/>
          <p:cNvSpPr>
            <a:spLocks noChangeArrowheads="1" noChangeShapeType="1" noTextEdit="1"/>
          </p:cNvSpPr>
          <p:nvPr/>
        </p:nvSpPr>
        <p:spPr bwMode="auto">
          <a:xfrm>
            <a:off x="4214810" y="5357826"/>
            <a:ext cx="50006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-0,5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3" name="Oval 75"/>
          <p:cNvSpPr>
            <a:spLocks noChangeArrowheads="1"/>
          </p:cNvSpPr>
          <p:nvPr/>
        </p:nvSpPr>
        <p:spPr bwMode="auto">
          <a:xfrm>
            <a:off x="4714876" y="5143512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0,5</a:t>
            </a:r>
            <a:endParaRPr lang="ru-RU" dirty="0"/>
          </a:p>
        </p:txBody>
      </p:sp>
      <p:sp>
        <p:nvSpPr>
          <p:cNvPr id="125011" name="Oval 83"/>
          <p:cNvSpPr>
            <a:spLocks noChangeArrowheads="1"/>
          </p:cNvSpPr>
          <p:nvPr/>
        </p:nvSpPr>
        <p:spPr bwMode="auto">
          <a:xfrm>
            <a:off x="5786446" y="435769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5008" name="AutoShape 80"/>
          <p:cNvSpPr>
            <a:spLocks noChangeShapeType="1"/>
          </p:cNvSpPr>
          <p:nvPr/>
        </p:nvSpPr>
        <p:spPr bwMode="auto">
          <a:xfrm flipV="1">
            <a:off x="5500694" y="5000636"/>
            <a:ext cx="330200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997" name="AutoShape 69"/>
          <p:cNvSpPr>
            <a:spLocks noChangeShapeType="1"/>
          </p:cNvSpPr>
          <p:nvPr/>
        </p:nvSpPr>
        <p:spPr bwMode="auto">
          <a:xfrm>
            <a:off x="7500958" y="5357826"/>
            <a:ext cx="401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10" name="WordArt 82"/>
          <p:cNvSpPr>
            <a:spLocks noChangeArrowheads="1" noChangeShapeType="1" noTextEdit="1"/>
          </p:cNvSpPr>
          <p:nvPr/>
        </p:nvSpPr>
        <p:spPr bwMode="auto">
          <a:xfrm>
            <a:off x="5286380" y="4786322"/>
            <a:ext cx="428627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*4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0" name="WordArt 72"/>
          <p:cNvSpPr>
            <a:spLocks noChangeArrowheads="1" noChangeShapeType="1" noTextEdit="1"/>
          </p:cNvSpPr>
          <p:nvPr/>
        </p:nvSpPr>
        <p:spPr bwMode="auto">
          <a:xfrm>
            <a:off x="7500958" y="4786322"/>
            <a:ext cx="428627" cy="500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+4,7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07" name="AutoShape 79"/>
          <p:cNvSpPr>
            <a:spLocks noChangeShapeType="1"/>
          </p:cNvSpPr>
          <p:nvPr/>
        </p:nvSpPr>
        <p:spPr bwMode="auto">
          <a:xfrm>
            <a:off x="6500826" y="4929198"/>
            <a:ext cx="288925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004" name="Oval 76"/>
          <p:cNvSpPr>
            <a:spLocks noChangeArrowheads="1"/>
          </p:cNvSpPr>
          <p:nvPr/>
        </p:nvSpPr>
        <p:spPr bwMode="auto">
          <a:xfrm>
            <a:off x="6786578" y="5072074"/>
            <a:ext cx="723900" cy="654050"/>
          </a:xfrm>
          <a:prstGeom prst="ellipse">
            <a:avLst/>
          </a:prstGeom>
          <a:solidFill>
            <a:srgbClr val="548D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5009" name="WordArt 81"/>
          <p:cNvSpPr>
            <a:spLocks noChangeArrowheads="1" noChangeShapeType="1" noTextEdit="1"/>
          </p:cNvSpPr>
          <p:nvPr/>
        </p:nvSpPr>
        <p:spPr bwMode="auto">
          <a:xfrm>
            <a:off x="6500827" y="4572008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012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013" name="Rectangle 8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4" name="Rectangle 8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5" name="Rectangle 8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6" name="Rectangle 88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7" name="Rectangle 89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018" name="Rectangle 90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  <a:t/>
            </a:r>
            <a:b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000364" y="2643182"/>
            <a:ext cx="7143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286248" y="2643182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572132" y="264318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929454" y="2643182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8001024" y="2643182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6" name="Прямоугольник 85"/>
          <p:cNvSpPr/>
          <p:nvPr/>
        </p:nvSpPr>
        <p:spPr>
          <a:xfrm rot="10800000" flipV="1">
            <a:off x="2285984" y="5500260"/>
            <a:ext cx="857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10800000" flipV="1">
            <a:off x="3500430" y="6136956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 rot="10800000" flipV="1">
            <a:off x="4714876" y="5652660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 rot="10800000" flipV="1">
            <a:off x="5715008" y="4895749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 rot="10800000" flipV="1">
            <a:off x="6786578" y="5652660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 rot="10800000" flipV="1">
            <a:off x="7929586" y="565266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25980" name="Object 28"/>
          <p:cNvGraphicFramePr>
            <a:graphicFrameLocks noChangeAspect="1"/>
          </p:cNvGraphicFramePr>
          <p:nvPr/>
        </p:nvGraphicFramePr>
        <p:xfrm>
          <a:off x="1857356" y="2000240"/>
          <a:ext cx="285750" cy="771525"/>
        </p:xfrm>
        <a:graphic>
          <a:graphicData uri="http://schemas.openxmlformats.org/presentationml/2006/ole">
            <p:oleObj spid="_x0000_s125980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125981" name="Object 29"/>
          <p:cNvGraphicFramePr>
            <a:graphicFrameLocks noChangeAspect="1"/>
          </p:cNvGraphicFramePr>
          <p:nvPr/>
        </p:nvGraphicFramePr>
        <p:xfrm>
          <a:off x="2714625" y="1571625"/>
          <a:ext cx="311150" cy="771525"/>
        </p:xfrm>
        <a:graphic>
          <a:graphicData uri="http://schemas.openxmlformats.org/presentationml/2006/ole">
            <p:oleObj spid="_x0000_s12598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25982" name="Object 30"/>
          <p:cNvGraphicFramePr>
            <a:graphicFrameLocks noChangeAspect="1"/>
          </p:cNvGraphicFramePr>
          <p:nvPr/>
        </p:nvGraphicFramePr>
        <p:xfrm>
          <a:off x="3714750" y="1571625"/>
          <a:ext cx="519113" cy="771525"/>
        </p:xfrm>
        <a:graphic>
          <a:graphicData uri="http://schemas.openxmlformats.org/presentationml/2006/ole">
            <p:oleObj spid="_x0000_s125982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125983" name="Object 31"/>
          <p:cNvGraphicFramePr>
            <a:graphicFrameLocks noChangeAspect="1"/>
          </p:cNvGraphicFramePr>
          <p:nvPr/>
        </p:nvGraphicFramePr>
        <p:xfrm>
          <a:off x="3214678" y="1928802"/>
          <a:ext cx="311150" cy="771525"/>
        </p:xfrm>
        <a:graphic>
          <a:graphicData uri="http://schemas.openxmlformats.org/presentationml/2006/ole">
            <p:oleObj spid="_x0000_s125983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25984" name="Object 32"/>
          <p:cNvGraphicFramePr>
            <a:graphicFrameLocks noChangeAspect="1"/>
          </p:cNvGraphicFramePr>
          <p:nvPr/>
        </p:nvGraphicFramePr>
        <p:xfrm>
          <a:off x="4429124" y="1928802"/>
          <a:ext cx="285750" cy="771525"/>
        </p:xfrm>
        <a:graphic>
          <a:graphicData uri="http://schemas.openxmlformats.org/presentationml/2006/ole">
            <p:oleObj spid="_x0000_s125984" name="Формула" r:id="rId7" imgW="139680" imgH="393480" progId="Equation.3">
              <p:embed/>
            </p:oleObj>
          </a:graphicData>
        </a:graphic>
      </p:graphicFrame>
      <p:graphicFrame>
        <p:nvGraphicFramePr>
          <p:cNvPr id="125985" name="Object 33"/>
          <p:cNvGraphicFramePr>
            <a:graphicFrameLocks noChangeAspect="1"/>
          </p:cNvGraphicFramePr>
          <p:nvPr/>
        </p:nvGraphicFramePr>
        <p:xfrm>
          <a:off x="1142976" y="5000636"/>
          <a:ext cx="285750" cy="771525"/>
        </p:xfrm>
        <a:graphic>
          <a:graphicData uri="http://schemas.openxmlformats.org/presentationml/2006/ole">
            <p:oleObj spid="_x0000_s125985" name="Формула" r:id="rId8" imgW="139680" imgH="393480" progId="Equation.3">
              <p:embed/>
            </p:oleObj>
          </a:graphicData>
        </a:graphic>
      </p:graphicFrame>
      <p:graphicFrame>
        <p:nvGraphicFramePr>
          <p:cNvPr id="125986" name="Object 34"/>
          <p:cNvGraphicFramePr>
            <a:graphicFrameLocks noChangeAspect="1"/>
          </p:cNvGraphicFramePr>
          <p:nvPr/>
        </p:nvGraphicFramePr>
        <p:xfrm>
          <a:off x="1643042" y="4572008"/>
          <a:ext cx="649288" cy="771525"/>
        </p:xfrm>
        <a:graphic>
          <a:graphicData uri="http://schemas.openxmlformats.org/presentationml/2006/ole">
            <p:oleObj spid="_x0000_s125986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125987" name="Object 35"/>
          <p:cNvGraphicFramePr>
            <a:graphicFrameLocks noChangeAspect="1"/>
          </p:cNvGraphicFramePr>
          <p:nvPr/>
        </p:nvGraphicFramePr>
        <p:xfrm>
          <a:off x="3000375" y="5143500"/>
          <a:ext cx="649288" cy="771525"/>
        </p:xfrm>
        <a:graphic>
          <a:graphicData uri="http://schemas.openxmlformats.org/presentationml/2006/ole">
            <p:oleObj spid="_x0000_s125987" name="Формула" r:id="rId10" imgW="317160" imgH="393480" progId="Equation.3">
              <p:embed/>
            </p:oleObj>
          </a:graphicData>
        </a:graphic>
      </p:graphicFrame>
      <p:graphicFrame>
        <p:nvGraphicFramePr>
          <p:cNvPr id="125988" name="Object 36"/>
          <p:cNvGraphicFramePr>
            <a:graphicFrameLocks noChangeAspect="1"/>
          </p:cNvGraphicFramePr>
          <p:nvPr/>
        </p:nvGraphicFramePr>
        <p:xfrm>
          <a:off x="2544763" y="5000625"/>
          <a:ext cx="415925" cy="771525"/>
        </p:xfrm>
        <a:graphic>
          <a:graphicData uri="http://schemas.openxmlformats.org/presentationml/2006/ole">
            <p:oleObj spid="_x0000_s125988" name="Формула" r:id="rId11" imgW="20304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79388" y="2060575"/>
          <a:ext cx="4033837" cy="2457450"/>
        </p:xfrm>
        <a:graphic>
          <a:graphicData uri="http://schemas.openxmlformats.org/presentationml/2006/ole">
            <p:oleObj spid="_x0000_s113666" name="Document" r:id="rId4" imgW="9677029" imgH="5896844" progId="Word.Document.8">
              <p:embed/>
            </p:oleObj>
          </a:graphicData>
        </a:graphic>
      </p:graphicFrame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19351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679575" y="2527300"/>
          <a:ext cx="341313" cy="611188"/>
        </p:xfrm>
        <a:graphic>
          <a:graphicData uri="http://schemas.openxmlformats.org/presentationml/2006/ole">
            <p:oleObj spid="_x0000_s113667" name="Формула" r:id="rId5" imgW="114120" imgH="215640" progId="Equation.3">
              <p:embed/>
            </p:oleObj>
          </a:graphicData>
        </a:graphic>
      </p:graphicFrame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0" y="18494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3209925" y="2581275"/>
          <a:ext cx="339725" cy="612775"/>
        </p:xfrm>
        <a:graphic>
          <a:graphicData uri="http://schemas.openxmlformats.org/presentationml/2006/ole">
            <p:oleObj spid="_x0000_s113668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79388" y="4938713"/>
          <a:ext cx="3990975" cy="2427287"/>
        </p:xfrm>
        <a:graphic>
          <a:graphicData uri="http://schemas.openxmlformats.org/presentationml/2006/ole">
            <p:oleObj spid="_x0000_s113669" name="Document" r:id="rId7" imgW="9695779" imgH="5908015" progId="Word.Document.8">
              <p:embed/>
            </p:oleObj>
          </a:graphicData>
        </a:graphic>
      </p:graphicFrame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4932363" y="1989138"/>
          <a:ext cx="3970337" cy="2417762"/>
        </p:xfrm>
        <a:graphic>
          <a:graphicData uri="http://schemas.openxmlformats.org/presentationml/2006/ole">
            <p:oleObj spid="_x0000_s113670" name="Document" r:id="rId8" imgW="9677029" imgH="5903330" progId="Word.Document.8">
              <p:embed/>
            </p:oleObj>
          </a:graphicData>
        </a:graphic>
      </p:graphicFrame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5003800" y="4868863"/>
          <a:ext cx="3970338" cy="2417762"/>
        </p:xfrm>
        <a:graphic>
          <a:graphicData uri="http://schemas.openxmlformats.org/presentationml/2006/ole">
            <p:oleObj spid="_x0000_s113671" name="Документ" r:id="rId9" imgW="9695418" imgH="5909456" progId="Word.Document.8">
              <p:embed/>
            </p:oleObj>
          </a:graphicData>
        </a:graphic>
      </p:graphicFrame>
      <p:sp>
        <p:nvSpPr>
          <p:cNvPr id="1040" name="TextBox 18"/>
          <p:cNvSpPr txBox="1">
            <a:spLocks noChangeArrowheads="1"/>
          </p:cNvSpPr>
          <p:nvPr/>
        </p:nvSpPr>
        <p:spPr bwMode="auto">
          <a:xfrm>
            <a:off x="250825" y="549275"/>
            <a:ext cx="345757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1 тур</a:t>
            </a:r>
          </a:p>
          <a:p>
            <a:r>
              <a:rPr lang="en-US" sz="3200" b="1" dirty="0" smtClean="0">
                <a:latin typeface="Monotype Corsiva" pitchFamily="66" charset="0"/>
              </a:rPr>
              <a:t>1 </a:t>
            </a:r>
            <a:r>
              <a:rPr lang="ru-RU" sz="3200" b="1" dirty="0" smtClean="0">
                <a:latin typeface="Monotype Corsiva" pitchFamily="66" charset="0"/>
              </a:rPr>
              <a:t>команда  </a:t>
            </a:r>
          </a:p>
          <a:p>
            <a:r>
              <a:rPr lang="ru-RU" sz="3200" b="1" dirty="0" smtClean="0">
                <a:latin typeface="Monotype Corsiva" pitchFamily="66" charset="0"/>
              </a:rPr>
              <a:t>«Теоретики»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041" name="TextBox 19"/>
          <p:cNvSpPr txBox="1">
            <a:spLocks noChangeArrowheads="1"/>
          </p:cNvSpPr>
          <p:nvPr/>
        </p:nvSpPr>
        <p:spPr bwMode="auto">
          <a:xfrm>
            <a:off x="5219700" y="549275"/>
            <a:ext cx="3673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2 команда </a:t>
            </a:r>
          </a:p>
          <a:p>
            <a:r>
              <a:rPr lang="ru-RU" sz="3600" b="1" dirty="0" smtClean="0">
                <a:latin typeface="Monotype Corsiva" pitchFamily="66" charset="0"/>
              </a:rPr>
              <a:t>«Практики»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428860" y="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17"/>
          <p:cNvSpPr>
            <a:spLocks noChangeArrowheads="1"/>
          </p:cNvSpPr>
          <p:nvPr/>
        </p:nvSpPr>
        <p:spPr bwMode="auto">
          <a:xfrm>
            <a:off x="0" y="27876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771650" y="5400675"/>
          <a:ext cx="342900" cy="592138"/>
        </p:xfrm>
        <a:graphic>
          <a:graphicData uri="http://schemas.openxmlformats.org/presentationml/2006/ole">
            <p:oleObj spid="_x0000_s113672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3144838" y="5532438"/>
          <a:ext cx="514350" cy="463550"/>
        </p:xfrm>
        <a:graphic>
          <a:graphicData uri="http://schemas.openxmlformats.org/presentationml/2006/ole">
            <p:oleObj spid="_x0000_s113673" name="Формула" r:id="rId11" imgW="114120" imgH="215640" progId="Equation.3">
              <p:embed/>
            </p:oleObj>
          </a:graphicData>
        </a:graphic>
      </p:graphicFrame>
      <p:sp>
        <p:nvSpPr>
          <p:cNvPr id="1045" name="Rectangle 25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8" name="Object 10"/>
          <p:cNvGraphicFramePr>
            <a:graphicFrameLocks noChangeAspect="1"/>
          </p:cNvGraphicFramePr>
          <p:nvPr/>
        </p:nvGraphicFramePr>
        <p:xfrm>
          <a:off x="6518275" y="2447925"/>
          <a:ext cx="295275" cy="592138"/>
        </p:xfrm>
        <a:graphic>
          <a:graphicData uri="http://schemas.openxmlformats.org/presentationml/2006/ole">
            <p:oleObj spid="_x0000_s113674" name="Формула" r:id="rId12" imgW="114120" imgH="215640" progId="Equation.3">
              <p:embed/>
            </p:oleObj>
          </a:graphicData>
        </a:graphic>
      </p:graphicFrame>
      <p:sp>
        <p:nvSpPr>
          <p:cNvPr id="1046" name="Rectangle 27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0" name="Object 11"/>
          <p:cNvGraphicFramePr>
            <a:graphicFrameLocks noChangeAspect="1"/>
          </p:cNvGraphicFramePr>
          <p:nvPr/>
        </p:nvGraphicFramePr>
        <p:xfrm>
          <a:off x="7935913" y="2503488"/>
          <a:ext cx="325437" cy="596900"/>
        </p:xfrm>
        <a:graphic>
          <a:graphicData uri="http://schemas.openxmlformats.org/presentationml/2006/ole">
            <p:oleObj spid="_x0000_s113675" name="Формула" r:id="rId13" imgW="114120" imgH="215640" progId="Equation.3">
              <p:embed/>
            </p:oleObj>
          </a:graphicData>
        </a:graphic>
      </p:graphicFrame>
      <p:sp>
        <p:nvSpPr>
          <p:cNvPr id="1047" name="Rectangle 31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6" name="Object 12"/>
          <p:cNvGraphicFramePr>
            <a:graphicFrameLocks noChangeAspect="1"/>
          </p:cNvGraphicFramePr>
          <p:nvPr/>
        </p:nvGraphicFramePr>
        <p:xfrm>
          <a:off x="7954963" y="5427663"/>
          <a:ext cx="287337" cy="539750"/>
        </p:xfrm>
        <a:graphic>
          <a:graphicData uri="http://schemas.openxmlformats.org/presentationml/2006/ole">
            <p:oleObj spid="_x0000_s113676" name="Формула" r:id="rId14" imgW="114120" imgH="215640" progId="Equation.3">
              <p:embed/>
            </p:oleObj>
          </a:graphicData>
        </a:graphic>
      </p:graphicFrame>
      <p:sp>
        <p:nvSpPr>
          <p:cNvPr id="1049" name="Rectangle 35"/>
          <p:cNvSpPr>
            <a:spLocks noChangeArrowheads="1"/>
          </p:cNvSpPr>
          <p:nvPr/>
        </p:nvSpPr>
        <p:spPr bwMode="auto">
          <a:xfrm>
            <a:off x="0" y="27305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8" name="Object 13"/>
          <p:cNvGraphicFramePr>
            <a:graphicFrameLocks noChangeAspect="1"/>
          </p:cNvGraphicFramePr>
          <p:nvPr/>
        </p:nvGraphicFramePr>
        <p:xfrm>
          <a:off x="6584950" y="5289550"/>
          <a:ext cx="365125" cy="669925"/>
        </p:xfrm>
        <a:graphic>
          <a:graphicData uri="http://schemas.openxmlformats.org/presentationml/2006/ole">
            <p:oleObj spid="_x0000_s113677" name="Формула" r:id="rId15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79388" y="2060575"/>
          <a:ext cx="4033837" cy="2457450"/>
        </p:xfrm>
        <a:graphic>
          <a:graphicData uri="http://schemas.openxmlformats.org/presentationml/2006/ole">
            <p:oleObj spid="_x0000_s111618" name="Document" r:id="rId4" imgW="9677029" imgH="5896844" progId="Word.Document.8">
              <p:embed/>
            </p:oleObj>
          </a:graphicData>
        </a:graphic>
      </p:graphicFrame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19351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547813" y="2276475"/>
          <a:ext cx="606425" cy="1114425"/>
        </p:xfrm>
        <a:graphic>
          <a:graphicData uri="http://schemas.openxmlformats.org/presentationml/2006/ole">
            <p:oleObj spid="_x0000_s111619" name="Формула" r:id="rId5" imgW="203040" imgH="393480" progId="Equation.3">
              <p:embed/>
            </p:oleObj>
          </a:graphicData>
        </a:graphic>
      </p:graphicFrame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0" y="18494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3059113" y="2276475"/>
          <a:ext cx="642937" cy="1223963"/>
        </p:xfrm>
        <a:graphic>
          <a:graphicData uri="http://schemas.openxmlformats.org/presentationml/2006/ole">
            <p:oleObj spid="_x0000_s111620" name="Формула" r:id="rId6" imgW="215806" imgH="431613" progId="Equation.3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79388" y="4938713"/>
          <a:ext cx="3990975" cy="2427287"/>
        </p:xfrm>
        <a:graphic>
          <a:graphicData uri="http://schemas.openxmlformats.org/presentationml/2006/ole">
            <p:oleObj spid="_x0000_s111621" name="Document" r:id="rId7" imgW="9695779" imgH="5908015" progId="Word.Document.8">
              <p:embed/>
            </p:oleObj>
          </a:graphicData>
        </a:graphic>
      </p:graphicFrame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4932363" y="1989138"/>
          <a:ext cx="3970337" cy="2417762"/>
        </p:xfrm>
        <a:graphic>
          <a:graphicData uri="http://schemas.openxmlformats.org/presentationml/2006/ole">
            <p:oleObj spid="_x0000_s111622" name="Document" r:id="rId8" imgW="9677029" imgH="5903330" progId="Word.Document.8">
              <p:embed/>
            </p:oleObj>
          </a:graphicData>
        </a:graphic>
      </p:graphicFrame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5003800" y="4868863"/>
          <a:ext cx="3970338" cy="2417762"/>
        </p:xfrm>
        <a:graphic>
          <a:graphicData uri="http://schemas.openxmlformats.org/presentationml/2006/ole">
            <p:oleObj spid="_x0000_s111623" name="Документ" r:id="rId9" imgW="9695418" imgH="5909456" progId="Word.Document.8">
              <p:embed/>
            </p:oleObj>
          </a:graphicData>
        </a:graphic>
      </p:graphicFrame>
      <p:sp>
        <p:nvSpPr>
          <p:cNvPr id="1040" name="TextBox 18"/>
          <p:cNvSpPr txBox="1">
            <a:spLocks noChangeArrowheads="1"/>
          </p:cNvSpPr>
          <p:nvPr/>
        </p:nvSpPr>
        <p:spPr bwMode="auto">
          <a:xfrm>
            <a:off x="250825" y="549275"/>
            <a:ext cx="3457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Monotype Corsiva" pitchFamily="66" charset="0"/>
              </a:rPr>
              <a:t>1 </a:t>
            </a:r>
            <a:r>
              <a:rPr lang="ru-RU" sz="3200" b="1" dirty="0" smtClean="0">
                <a:latin typeface="Monotype Corsiva" pitchFamily="66" charset="0"/>
              </a:rPr>
              <a:t>команда  </a:t>
            </a:r>
          </a:p>
          <a:p>
            <a:r>
              <a:rPr lang="ru-RU" sz="3200" b="1" dirty="0" smtClean="0">
                <a:latin typeface="Monotype Corsiva" pitchFamily="66" charset="0"/>
              </a:rPr>
              <a:t>«Теоретики»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041" name="TextBox 19"/>
          <p:cNvSpPr txBox="1">
            <a:spLocks noChangeArrowheads="1"/>
          </p:cNvSpPr>
          <p:nvPr/>
        </p:nvSpPr>
        <p:spPr bwMode="auto">
          <a:xfrm>
            <a:off x="5219700" y="549275"/>
            <a:ext cx="3673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2 команда </a:t>
            </a:r>
          </a:p>
          <a:p>
            <a:r>
              <a:rPr lang="ru-RU" sz="3600" b="1" dirty="0" smtClean="0">
                <a:latin typeface="Monotype Corsiva" pitchFamily="66" charset="0"/>
              </a:rPr>
              <a:t>«Практики»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17"/>
          <p:cNvSpPr>
            <a:spLocks noChangeArrowheads="1"/>
          </p:cNvSpPr>
          <p:nvPr/>
        </p:nvSpPr>
        <p:spPr bwMode="auto">
          <a:xfrm>
            <a:off x="0" y="27876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619250" y="5157788"/>
          <a:ext cx="647700" cy="1079500"/>
        </p:xfrm>
        <a:graphic>
          <a:graphicData uri="http://schemas.openxmlformats.org/presentationml/2006/ole">
            <p:oleObj spid="_x0000_s111624" name="Формула" r:id="rId10" imgW="215713" imgH="393359" progId="Equation.3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3059113" y="5300663"/>
          <a:ext cx="685800" cy="928687"/>
        </p:xfrm>
        <a:graphic>
          <a:graphicData uri="http://schemas.openxmlformats.org/presentationml/2006/ole">
            <p:oleObj spid="_x0000_s111625" name="Формула" r:id="rId11" imgW="152334" imgH="431613" progId="Equation.3">
              <p:embed/>
            </p:oleObj>
          </a:graphicData>
        </a:graphic>
      </p:graphicFrame>
      <p:sp>
        <p:nvSpPr>
          <p:cNvPr id="1045" name="Rectangle 25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8" name="Object 10"/>
          <p:cNvGraphicFramePr>
            <a:graphicFrameLocks noChangeAspect="1"/>
          </p:cNvGraphicFramePr>
          <p:nvPr/>
        </p:nvGraphicFramePr>
        <p:xfrm>
          <a:off x="6372225" y="2205038"/>
          <a:ext cx="590550" cy="1079500"/>
        </p:xfrm>
        <a:graphic>
          <a:graphicData uri="http://schemas.openxmlformats.org/presentationml/2006/ole">
            <p:oleObj spid="_x0000_s111626" name="Формула" r:id="rId12" imgW="228501" imgH="393529" progId="Equation.3">
              <p:embed/>
            </p:oleObj>
          </a:graphicData>
        </a:graphic>
      </p:graphicFrame>
      <p:sp>
        <p:nvSpPr>
          <p:cNvPr id="1046" name="Rectangle 27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0" name="Object 11"/>
          <p:cNvGraphicFramePr>
            <a:graphicFrameLocks noChangeAspect="1"/>
          </p:cNvGraphicFramePr>
          <p:nvPr/>
        </p:nvGraphicFramePr>
        <p:xfrm>
          <a:off x="7812088" y="2205038"/>
          <a:ext cx="576262" cy="1195387"/>
        </p:xfrm>
        <a:graphic>
          <a:graphicData uri="http://schemas.openxmlformats.org/presentationml/2006/ole">
            <p:oleObj spid="_x0000_s111627" name="Формула" r:id="rId13" imgW="203112" imgH="431613" progId="Equation.3">
              <p:embed/>
            </p:oleObj>
          </a:graphicData>
        </a:graphic>
      </p:graphicFrame>
      <p:sp>
        <p:nvSpPr>
          <p:cNvPr id="1047" name="Rectangle 31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268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6" name="Object 12"/>
          <p:cNvGraphicFramePr>
            <a:graphicFrameLocks noChangeAspect="1"/>
          </p:cNvGraphicFramePr>
          <p:nvPr/>
        </p:nvGraphicFramePr>
        <p:xfrm>
          <a:off x="7812088" y="5157788"/>
          <a:ext cx="576262" cy="1079500"/>
        </p:xfrm>
        <a:graphic>
          <a:graphicData uri="http://schemas.openxmlformats.org/presentationml/2006/ole">
            <p:oleObj spid="_x0000_s111628" name="Формула" r:id="rId14" imgW="228501" imgH="431613" progId="Equation.3">
              <p:embed/>
            </p:oleObj>
          </a:graphicData>
        </a:graphic>
      </p:graphicFrame>
      <p:sp>
        <p:nvSpPr>
          <p:cNvPr id="1049" name="Rectangle 35"/>
          <p:cNvSpPr>
            <a:spLocks noChangeArrowheads="1"/>
          </p:cNvSpPr>
          <p:nvPr/>
        </p:nvSpPr>
        <p:spPr bwMode="auto">
          <a:xfrm>
            <a:off x="0" y="27305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8" name="Object 13"/>
          <p:cNvGraphicFramePr>
            <a:graphicFrameLocks noChangeAspect="1"/>
          </p:cNvGraphicFramePr>
          <p:nvPr/>
        </p:nvGraphicFramePr>
        <p:xfrm>
          <a:off x="6443663" y="5013325"/>
          <a:ext cx="649287" cy="1223963"/>
        </p:xfrm>
        <a:graphic>
          <a:graphicData uri="http://schemas.openxmlformats.org/presentationml/2006/ole">
            <p:oleObj spid="_x0000_s111629" name="Формула" r:id="rId15" imgW="203112" imgH="393529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</a:t>
            </a:r>
            <a:br>
              <a:rPr lang="ru-RU" dirty="0" smtClean="0"/>
            </a:br>
            <a:r>
              <a:rPr lang="ru-RU" dirty="0" smtClean="0"/>
              <a:t>«Неизвестный житель леса 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543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Решить уравнение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Monotype Corsiva" pitchFamily="66" charset="0"/>
              </a:rPr>
              <a:t>1 команда                                  2 команда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Monotype Corsiva" pitchFamily="66" charset="0"/>
              </a:rPr>
              <a:t>«Теоретики»                            «Практики»</a:t>
            </a:r>
          </a:p>
          <a:p>
            <a:pPr>
              <a:buNone/>
            </a:pPr>
            <a:endParaRPr lang="ru-RU" i="1" dirty="0" smtClean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    =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      =    + </a:t>
            </a:r>
          </a:p>
        </p:txBody>
      </p:sp>
      <p:graphicFrame>
        <p:nvGraphicFramePr>
          <p:cNvPr id="130049" name="Object 1"/>
          <p:cNvGraphicFramePr>
            <a:graphicFrameLocks noChangeAspect="1"/>
          </p:cNvGraphicFramePr>
          <p:nvPr/>
        </p:nvGraphicFramePr>
        <p:xfrm>
          <a:off x="1785918" y="3714752"/>
          <a:ext cx="428628" cy="1057426"/>
        </p:xfrm>
        <a:graphic>
          <a:graphicData uri="http://schemas.openxmlformats.org/presentationml/2006/ole">
            <p:oleObj spid="_x0000_s130049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2571736" y="3714752"/>
          <a:ext cx="571500" cy="1057275"/>
        </p:xfrm>
        <a:graphic>
          <a:graphicData uri="http://schemas.openxmlformats.org/presentationml/2006/ole">
            <p:oleObj spid="_x0000_s130050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5357818" y="3714752"/>
          <a:ext cx="571500" cy="1057275"/>
        </p:xfrm>
        <a:graphic>
          <a:graphicData uri="http://schemas.openxmlformats.org/presentationml/2006/ole">
            <p:oleObj spid="_x0000_s130052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6286512" y="3714752"/>
          <a:ext cx="428625" cy="1057275"/>
        </p:xfrm>
        <a:graphic>
          <a:graphicData uri="http://schemas.openxmlformats.org/presentationml/2006/ole">
            <p:oleObj spid="_x0000_s130053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6929454" y="3714752"/>
          <a:ext cx="428625" cy="1057275"/>
        </p:xfrm>
        <a:graphic>
          <a:graphicData uri="http://schemas.openxmlformats.org/presentationml/2006/ole">
            <p:oleObj spid="_x0000_s130054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28736"/>
            <a:ext cx="7543800" cy="500066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команда                    2 команда             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    =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    =     +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– 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    =     +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– 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    =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=       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=        –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Ответ: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1785918" y="1928802"/>
          <a:ext cx="318575" cy="785818"/>
        </p:xfrm>
        <a:graphic>
          <a:graphicData uri="http://schemas.openxmlformats.org/presentationml/2006/ole">
            <p:oleObj spid="_x0000_s129027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2571736" y="1928802"/>
          <a:ext cx="386151" cy="714379"/>
        </p:xfrm>
        <a:graphic>
          <a:graphicData uri="http://schemas.openxmlformats.org/presentationml/2006/ole">
            <p:oleObj spid="_x0000_s129028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1785918" y="2571744"/>
          <a:ext cx="347536" cy="642942"/>
        </p:xfrm>
        <a:graphic>
          <a:graphicData uri="http://schemas.openxmlformats.org/presentationml/2006/ole">
            <p:oleObj spid="_x0000_s129030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129031" name="Object 7"/>
          <p:cNvGraphicFramePr>
            <a:graphicFrameLocks noChangeAspect="1"/>
          </p:cNvGraphicFramePr>
          <p:nvPr/>
        </p:nvGraphicFramePr>
        <p:xfrm>
          <a:off x="2428860" y="2571744"/>
          <a:ext cx="319087" cy="785812"/>
        </p:xfrm>
        <a:graphic>
          <a:graphicData uri="http://schemas.openxmlformats.org/presentationml/2006/ole">
            <p:oleObj spid="_x0000_s129031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29032" name="Object 8"/>
          <p:cNvGraphicFramePr>
            <a:graphicFrameLocks noChangeAspect="1"/>
          </p:cNvGraphicFramePr>
          <p:nvPr/>
        </p:nvGraphicFramePr>
        <p:xfrm>
          <a:off x="1714480" y="3214686"/>
          <a:ext cx="347189" cy="642942"/>
        </p:xfrm>
        <a:graphic>
          <a:graphicData uri="http://schemas.openxmlformats.org/presentationml/2006/ole">
            <p:oleObj spid="_x0000_s129032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29033" name="Object 9"/>
          <p:cNvGraphicFramePr>
            <a:graphicFrameLocks noChangeAspect="1"/>
          </p:cNvGraphicFramePr>
          <p:nvPr/>
        </p:nvGraphicFramePr>
        <p:xfrm>
          <a:off x="2428861" y="3214687"/>
          <a:ext cx="347189" cy="642941"/>
        </p:xfrm>
        <a:graphic>
          <a:graphicData uri="http://schemas.openxmlformats.org/presentationml/2006/ole">
            <p:oleObj spid="_x0000_s12903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129034" name="Object 10"/>
          <p:cNvGraphicFramePr>
            <a:graphicFrameLocks noChangeAspect="1"/>
          </p:cNvGraphicFramePr>
          <p:nvPr/>
        </p:nvGraphicFramePr>
        <p:xfrm>
          <a:off x="1785918" y="3786190"/>
          <a:ext cx="357190" cy="661462"/>
        </p:xfrm>
        <a:graphic>
          <a:graphicData uri="http://schemas.openxmlformats.org/presentationml/2006/ole">
            <p:oleObj spid="_x0000_s129034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129035" name="Object 11"/>
          <p:cNvGraphicFramePr>
            <a:graphicFrameLocks noChangeAspect="1"/>
          </p:cNvGraphicFramePr>
          <p:nvPr/>
        </p:nvGraphicFramePr>
        <p:xfrm>
          <a:off x="3000364" y="5286388"/>
          <a:ext cx="571504" cy="1058339"/>
        </p:xfrm>
        <a:graphic>
          <a:graphicData uri="http://schemas.openxmlformats.org/presentationml/2006/ole">
            <p:oleObj spid="_x0000_s129035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129036" name="Object 12"/>
          <p:cNvGraphicFramePr>
            <a:graphicFrameLocks noChangeAspect="1"/>
          </p:cNvGraphicFramePr>
          <p:nvPr/>
        </p:nvGraphicFramePr>
        <p:xfrm>
          <a:off x="5572132" y="1928802"/>
          <a:ext cx="386151" cy="714380"/>
        </p:xfrm>
        <a:graphic>
          <a:graphicData uri="http://schemas.openxmlformats.org/presentationml/2006/ole">
            <p:oleObj spid="_x0000_s129036" name="Формула" r:id="rId11" imgW="203040" imgH="393480" progId="Equation.3">
              <p:embed/>
            </p:oleObj>
          </a:graphicData>
        </a:graphic>
      </p:graphicFrame>
      <p:graphicFrame>
        <p:nvGraphicFramePr>
          <p:cNvPr id="129037" name="Object 13"/>
          <p:cNvGraphicFramePr>
            <a:graphicFrameLocks noChangeAspect="1"/>
          </p:cNvGraphicFramePr>
          <p:nvPr/>
        </p:nvGraphicFramePr>
        <p:xfrm>
          <a:off x="6357951" y="1857364"/>
          <a:ext cx="357190" cy="881069"/>
        </p:xfrm>
        <a:graphic>
          <a:graphicData uri="http://schemas.openxmlformats.org/presentationml/2006/ole">
            <p:oleObj spid="_x0000_s129037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129038" name="Object 14"/>
          <p:cNvGraphicFramePr>
            <a:graphicFrameLocks noChangeAspect="1"/>
          </p:cNvGraphicFramePr>
          <p:nvPr/>
        </p:nvGraphicFramePr>
        <p:xfrm>
          <a:off x="7143768" y="1857364"/>
          <a:ext cx="357190" cy="881069"/>
        </p:xfrm>
        <a:graphic>
          <a:graphicData uri="http://schemas.openxmlformats.org/presentationml/2006/ole">
            <p:oleObj spid="_x0000_s129038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5643570" y="2571744"/>
          <a:ext cx="357190" cy="660802"/>
        </p:xfrm>
        <a:graphic>
          <a:graphicData uri="http://schemas.openxmlformats.org/presentationml/2006/ole">
            <p:oleObj spid="_x0000_s129039" name="Формула" r:id="rId14" imgW="203040" imgH="393480" progId="Equation.3">
              <p:embed/>
            </p:oleObj>
          </a:graphicData>
        </a:graphic>
      </p:graphicFrame>
      <p:graphicFrame>
        <p:nvGraphicFramePr>
          <p:cNvPr id="129040" name="Object 12"/>
          <p:cNvGraphicFramePr>
            <a:graphicFrameLocks noChangeAspect="1"/>
          </p:cNvGraphicFramePr>
          <p:nvPr/>
        </p:nvGraphicFramePr>
        <p:xfrm>
          <a:off x="5572132" y="3143248"/>
          <a:ext cx="357187" cy="660400"/>
        </p:xfrm>
        <a:graphic>
          <a:graphicData uri="http://schemas.openxmlformats.org/presentationml/2006/ole">
            <p:oleObj spid="_x0000_s129040" name="Формула" r:id="rId15" imgW="203040" imgH="393480" progId="Equation.3">
              <p:embed/>
            </p:oleObj>
          </a:graphicData>
        </a:graphic>
      </p:graphicFrame>
      <p:graphicFrame>
        <p:nvGraphicFramePr>
          <p:cNvPr id="129042" name="Object 12"/>
          <p:cNvGraphicFramePr>
            <a:graphicFrameLocks noChangeAspect="1"/>
          </p:cNvGraphicFramePr>
          <p:nvPr/>
        </p:nvGraphicFramePr>
        <p:xfrm>
          <a:off x="6715140" y="3786190"/>
          <a:ext cx="357187" cy="660400"/>
        </p:xfrm>
        <a:graphic>
          <a:graphicData uri="http://schemas.openxmlformats.org/presentationml/2006/ole">
            <p:oleObj spid="_x0000_s129042" name="Формула" r:id="rId16" imgW="203040" imgH="393480" progId="Equation.3">
              <p:embed/>
            </p:oleObj>
          </a:graphicData>
        </a:graphic>
      </p:graphicFrame>
      <p:graphicFrame>
        <p:nvGraphicFramePr>
          <p:cNvPr id="129043" name="Object 12"/>
          <p:cNvGraphicFramePr>
            <a:graphicFrameLocks noChangeAspect="1"/>
          </p:cNvGraphicFramePr>
          <p:nvPr/>
        </p:nvGraphicFramePr>
        <p:xfrm>
          <a:off x="5572132" y="4929198"/>
          <a:ext cx="268287" cy="660400"/>
        </p:xfrm>
        <a:graphic>
          <a:graphicData uri="http://schemas.openxmlformats.org/presentationml/2006/ole">
            <p:oleObj spid="_x0000_s129043" name="Формула" r:id="rId17" imgW="152280" imgH="393480" progId="Equation.3">
              <p:embed/>
            </p:oleObj>
          </a:graphicData>
        </a:graphic>
      </p:graphicFrame>
      <p:graphicFrame>
        <p:nvGraphicFramePr>
          <p:cNvPr id="129044" name="Object 12"/>
          <p:cNvGraphicFramePr>
            <a:graphicFrameLocks noChangeAspect="1"/>
          </p:cNvGraphicFramePr>
          <p:nvPr/>
        </p:nvGraphicFramePr>
        <p:xfrm>
          <a:off x="6786578" y="5214950"/>
          <a:ext cx="482414" cy="1187484"/>
        </p:xfrm>
        <a:graphic>
          <a:graphicData uri="http://schemas.openxmlformats.org/presentationml/2006/ole">
            <p:oleObj spid="_x0000_s129044" name="Формула" r:id="rId18" imgW="152280" imgH="393480" progId="Equation.3">
              <p:embed/>
            </p:oleObj>
          </a:graphicData>
        </a:graphic>
      </p:graphicFrame>
      <p:graphicFrame>
        <p:nvGraphicFramePr>
          <p:cNvPr id="129047" name="Object 12"/>
          <p:cNvGraphicFramePr>
            <a:graphicFrameLocks noChangeAspect="1"/>
          </p:cNvGraphicFramePr>
          <p:nvPr/>
        </p:nvGraphicFramePr>
        <p:xfrm>
          <a:off x="6286512" y="2571744"/>
          <a:ext cx="357187" cy="660400"/>
        </p:xfrm>
        <a:graphic>
          <a:graphicData uri="http://schemas.openxmlformats.org/presentationml/2006/ole">
            <p:oleObj spid="_x0000_s129047" name="Формула" r:id="rId19" imgW="203040" imgH="393480" progId="Equation.3">
              <p:embed/>
            </p:oleObj>
          </a:graphicData>
        </a:graphic>
      </p:graphicFrame>
      <p:graphicFrame>
        <p:nvGraphicFramePr>
          <p:cNvPr id="129049" name="Object 12"/>
          <p:cNvGraphicFramePr>
            <a:graphicFrameLocks noChangeAspect="1"/>
          </p:cNvGraphicFramePr>
          <p:nvPr/>
        </p:nvGraphicFramePr>
        <p:xfrm>
          <a:off x="7072330" y="2571744"/>
          <a:ext cx="357187" cy="660400"/>
        </p:xfrm>
        <a:graphic>
          <a:graphicData uri="http://schemas.openxmlformats.org/presentationml/2006/ole">
            <p:oleObj spid="_x0000_s129049" name="Формула" r:id="rId20" imgW="203040" imgH="393480" progId="Equation.3">
              <p:embed/>
            </p:oleObj>
          </a:graphicData>
        </a:graphic>
      </p:graphicFrame>
      <p:graphicFrame>
        <p:nvGraphicFramePr>
          <p:cNvPr id="129050" name="Object 12"/>
          <p:cNvGraphicFramePr>
            <a:graphicFrameLocks noChangeAspect="1"/>
          </p:cNvGraphicFramePr>
          <p:nvPr/>
        </p:nvGraphicFramePr>
        <p:xfrm>
          <a:off x="6357950" y="3143248"/>
          <a:ext cx="357187" cy="660400"/>
        </p:xfrm>
        <a:graphic>
          <a:graphicData uri="http://schemas.openxmlformats.org/presentationml/2006/ole">
            <p:oleObj spid="_x0000_s129050" name="Формула" r:id="rId21" imgW="203040" imgH="393480" progId="Equation.3">
              <p:embed/>
            </p:oleObj>
          </a:graphicData>
        </a:graphic>
      </p:graphicFrame>
      <p:graphicFrame>
        <p:nvGraphicFramePr>
          <p:cNvPr id="129051" name="Object 12"/>
          <p:cNvGraphicFramePr>
            <a:graphicFrameLocks noChangeAspect="1"/>
          </p:cNvGraphicFramePr>
          <p:nvPr/>
        </p:nvGraphicFramePr>
        <p:xfrm>
          <a:off x="5786446" y="3786190"/>
          <a:ext cx="357187" cy="660400"/>
        </p:xfrm>
        <a:graphic>
          <a:graphicData uri="http://schemas.openxmlformats.org/presentationml/2006/ole">
            <p:oleObj spid="_x0000_s129051" name="Формула" r:id="rId22" imgW="203040" imgH="393480" progId="Equation.3">
              <p:embed/>
            </p:oleObj>
          </a:graphicData>
        </a:graphic>
      </p:graphicFrame>
      <p:graphicFrame>
        <p:nvGraphicFramePr>
          <p:cNvPr id="129052" name="Object 12"/>
          <p:cNvGraphicFramePr>
            <a:graphicFrameLocks noChangeAspect="1"/>
          </p:cNvGraphicFramePr>
          <p:nvPr/>
        </p:nvGraphicFramePr>
        <p:xfrm>
          <a:off x="5572132" y="4357694"/>
          <a:ext cx="357187" cy="660400"/>
        </p:xfrm>
        <a:graphic>
          <a:graphicData uri="http://schemas.openxmlformats.org/presentationml/2006/ole">
            <p:oleObj spid="_x0000_s129052" name="Формула" r:id="rId23" imgW="20304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868346"/>
          </a:xfrm>
        </p:spPr>
        <p:txBody>
          <a:bodyPr/>
          <a:lstStyle/>
          <a:p>
            <a:r>
              <a:rPr lang="ru-RU" dirty="0" smtClean="0"/>
              <a:t>3 тур</a:t>
            </a:r>
            <a:br>
              <a:rPr lang="ru-RU" dirty="0" smtClean="0"/>
            </a:br>
            <a:r>
              <a:rPr lang="ru-RU" dirty="0" smtClean="0"/>
              <a:t>«Герои русских сказок»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14422"/>
            <a:ext cx="7543800" cy="4911741"/>
          </a:xfrm>
        </p:spPr>
        <p:txBody>
          <a:bodyPr/>
          <a:lstStyle/>
          <a:p>
            <a:pPr>
              <a:buNone/>
            </a:pPr>
            <a:r>
              <a:rPr lang="ru-RU" sz="2000" b="1" u="sng" dirty="0" smtClean="0"/>
              <a:t>Задача 1 команде</a:t>
            </a:r>
            <a:r>
              <a:rPr lang="ru-RU" sz="2000" dirty="0" smtClean="0"/>
              <a:t> 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Иван Царевич в поисках клада в первые сутки прошёл       всего пути, а во вторые сутки на      пути больше, чем в первые. 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часть всего пути Иван Царевич прошёл за эти двое суток? 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u="sng" dirty="0" smtClean="0"/>
              <a:t>Задача 2 команде.</a:t>
            </a:r>
            <a:endParaRPr lang="ru-RU" sz="2000" dirty="0" smtClean="0"/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век Кошей Бессмертный израсходовал    тонны золота, за второй на    тонны больше, а за третий на    тонны меньше, чем за второй день. Сколько тонн золота было израсходовано за три века Кощеем Бессмертным?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1" name="Object 1"/>
          <p:cNvGraphicFramePr>
            <a:graphicFrameLocks noChangeAspect="1"/>
          </p:cNvGraphicFramePr>
          <p:nvPr/>
        </p:nvGraphicFramePr>
        <p:xfrm>
          <a:off x="1071538" y="1857364"/>
          <a:ext cx="388940" cy="642942"/>
        </p:xfrm>
        <a:graphic>
          <a:graphicData uri="http://schemas.openxmlformats.org/presentationml/2006/ole">
            <p:oleObj spid="_x0000_s128001" name="Формула" r:id="rId3" imgW="228600" imgH="393480" progId="Equation.3">
              <p:embed/>
            </p:oleObj>
          </a:graphicData>
        </a:graphic>
      </p:graphicFrame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5857884" y="2000240"/>
          <a:ext cx="357190" cy="665112"/>
        </p:xfrm>
        <a:graphic>
          <a:graphicData uri="http://schemas.openxmlformats.org/presentationml/2006/ole">
            <p:oleObj spid="_x0000_s128003" name="Формула" r:id="rId4" imgW="203040" imgH="393480" progId="Equation.3">
              <p:embed/>
            </p:oleObj>
          </a:graphicData>
        </a:graphic>
      </p:graphicFrame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1285852" y="4643446"/>
          <a:ext cx="230483" cy="571504"/>
        </p:xfrm>
        <a:graphic>
          <a:graphicData uri="http://schemas.openxmlformats.org/presentationml/2006/ole">
            <p:oleObj spid="_x0000_s128005" name="Формула" r:id="rId5" imgW="152280" imgH="393480" progId="Equation.3">
              <p:embed/>
            </p:oleObj>
          </a:graphicData>
        </a:graphic>
      </p:graphicFrame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5572132" y="4643446"/>
          <a:ext cx="214314" cy="578648"/>
        </p:xfrm>
        <a:graphic>
          <a:graphicData uri="http://schemas.openxmlformats.org/presentationml/2006/ole">
            <p:oleObj spid="_x0000_s128007" name="Формула" r:id="rId6" imgW="139680" imgH="393480" progId="Equation.3">
              <p:embed/>
            </p:oleObj>
          </a:graphicData>
        </a:graphic>
      </p:graphicFrame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3071802" y="5000636"/>
          <a:ext cx="259293" cy="571504"/>
        </p:xfrm>
        <a:graphic>
          <a:graphicData uri="http://schemas.openxmlformats.org/presentationml/2006/ole">
            <p:oleObj spid="_x0000_s128009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3">
      <a:dk1>
        <a:srgbClr val="000000"/>
      </a:dk1>
      <a:lt1>
        <a:srgbClr val="E1F3BC"/>
      </a:lt1>
      <a:dk2>
        <a:srgbClr val="078F48"/>
      </a:dk2>
      <a:lt2>
        <a:srgbClr val="969696"/>
      </a:lt2>
      <a:accent1>
        <a:srgbClr val="7BD163"/>
      </a:accent1>
      <a:accent2>
        <a:srgbClr val="8EC4F9"/>
      </a:accent2>
      <a:accent3>
        <a:srgbClr val="EEF8DA"/>
      </a:accent3>
      <a:accent4>
        <a:srgbClr val="000000"/>
      </a:accent4>
      <a:accent5>
        <a:srgbClr val="BFE5B7"/>
      </a:accent5>
      <a:accent6>
        <a:srgbClr val="80B1E2"/>
      </a:accent6>
      <a:hlink>
        <a:srgbClr val="779AB6"/>
      </a:hlink>
      <a:folHlink>
        <a:srgbClr val="107D4B"/>
      </a:folHlink>
    </a:clrScheme>
    <a:fontScheme name="Тема Offic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E1F3BC"/>
        </a:lt1>
        <a:dk2>
          <a:srgbClr val="078F48"/>
        </a:dk2>
        <a:lt2>
          <a:srgbClr val="969696"/>
        </a:lt2>
        <a:accent1>
          <a:srgbClr val="7BD163"/>
        </a:accent1>
        <a:accent2>
          <a:srgbClr val="8EC4F9"/>
        </a:accent2>
        <a:accent3>
          <a:srgbClr val="EEF8DA"/>
        </a:accent3>
        <a:accent4>
          <a:srgbClr val="000000"/>
        </a:accent4>
        <a:accent5>
          <a:srgbClr val="BFE5B7"/>
        </a:accent5>
        <a:accent6>
          <a:srgbClr val="80B1E2"/>
        </a:accent6>
        <a:hlink>
          <a:srgbClr val="779AB6"/>
        </a:hlink>
        <a:folHlink>
          <a:srgbClr val="107D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312</Words>
  <Application>Microsoft Office PowerPoint</Application>
  <PresentationFormat>Экран (4:3)</PresentationFormat>
  <Paragraphs>121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Тема Office</vt:lpstr>
      <vt:lpstr>Формула</vt:lpstr>
      <vt:lpstr>Document</vt:lpstr>
      <vt:lpstr>Документ</vt:lpstr>
      <vt:lpstr>Точечный рисунок</vt:lpstr>
      <vt:lpstr>Слайд 1</vt:lpstr>
      <vt:lpstr>Блиц опрос</vt:lpstr>
      <vt:lpstr>Разминка</vt:lpstr>
      <vt:lpstr>Разминка</vt:lpstr>
      <vt:lpstr>Слайд 5</vt:lpstr>
      <vt:lpstr>Слайд 6</vt:lpstr>
      <vt:lpstr>2 тур «Неизвестный житель леса Х»</vt:lpstr>
      <vt:lpstr>Проверь себя</vt:lpstr>
      <vt:lpstr>3 тур «Герои русских сказок»</vt:lpstr>
      <vt:lpstr>Слайд 10</vt:lpstr>
      <vt:lpstr>Слайд 11</vt:lpstr>
      <vt:lpstr>Код к замку  2 1 3   </vt:lpstr>
      <vt:lpstr>5 тур «Гимнастика ума»</vt:lpstr>
      <vt:lpstr>Проверь себя</vt:lpstr>
      <vt:lpstr>Домашнее задание  напишите сочинение-рассуждение на высказывание: </vt:lpstr>
      <vt:lpstr>Спасибо за урок!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Admin</cp:lastModifiedBy>
  <cp:revision>150</cp:revision>
  <dcterms:created xsi:type="dcterms:W3CDTF">2010-10-17T13:03:27Z</dcterms:created>
  <dcterms:modified xsi:type="dcterms:W3CDTF">2013-10-17T16:52:24Z</dcterms:modified>
</cp:coreProperties>
</file>