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15304" cy="6062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987603" y="841719"/>
            <a:ext cx="34563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35675" y="10670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Русский язык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16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babydiski.at.ua/img1/luntik/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297" b="4302"/>
          <a:stretch>
            <a:fillRect/>
          </a:stretch>
        </p:blipFill>
        <p:spPr bwMode="auto">
          <a:xfrm>
            <a:off x="0" y="1554162"/>
            <a:ext cx="9144000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ПРИВЕТ!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zpapa.ru/img/lunti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06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943600" cy="838200"/>
          </a:xfrm>
        </p:spPr>
        <p:txBody>
          <a:bodyPr/>
          <a:lstStyle/>
          <a:p>
            <a:pPr algn="ctr"/>
            <a:r>
              <a:rPr lang="ru-RU" dirty="0" smtClean="0"/>
              <a:t>Критерии Оценки </a:t>
            </a:r>
            <a:endParaRPr lang="ru-R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623" r="62441"/>
          <a:stretch>
            <a:fillRect/>
          </a:stretch>
        </p:blipFill>
        <p:spPr bwMode="auto">
          <a:xfrm>
            <a:off x="0" y="0"/>
            <a:ext cx="4235746" cy="43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2438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Работа в паре;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581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Работа в группе;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7244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Работа на уроке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( </a:t>
            </a:r>
            <a:r>
              <a:rPr lang="ru-RU" sz="2400" dirty="0" smtClean="0">
                <a:latin typeface="Comic Sans MS" pitchFamily="66" charset="0"/>
              </a:rPr>
              <a:t>у доски, устные ответы).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676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Заработай плюсы!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267200"/>
            <a:ext cx="27908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7.radikal.ru/i421/1202/3c/b1bfe93964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2" t="4762" r="1524" b="4762"/>
          <a:stretch>
            <a:fillRect/>
          </a:stretch>
        </p:blipFill>
        <p:spPr bwMode="auto">
          <a:xfrm>
            <a:off x="0" y="3108331"/>
            <a:ext cx="4275942" cy="374966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90800" y="1524000"/>
            <a:ext cx="61722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КАКОВА ТЕМА?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КАКОВА ЦЕЛЬ?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ЧТО УЗНАЕМ? 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Правописание гласных и согласных в корне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079" t="38736"/>
          <a:stretch>
            <a:fillRect/>
          </a:stretch>
        </p:blipFill>
        <p:spPr bwMode="auto">
          <a:xfrm>
            <a:off x="5562600" y="1301452"/>
            <a:ext cx="2286000" cy="52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57200" y="1600200"/>
            <a:ext cx="4343400" cy="2209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Находить изученную орфограмму и выполнять проверку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28600" y="2332037"/>
            <a:ext cx="8686800" cy="452596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7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буква гласная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7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Вызвала сомнение,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7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 её немедленно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7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Ставь под ударение!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atang" pitchFamily="18" charset="-127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atang" pitchFamily="18" charset="-127"/>
                <a:ea typeface="+mn-ea"/>
                <a:cs typeface="+mn-cs"/>
              </a:rPr>
              <a:t>		             </a:t>
            </a: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http://st1.stranamam.ru/data/cache/2010sep/25/15/764009_21959-700x500.jpg"/>
          <p:cNvPicPr>
            <a:picLocks noChangeAspect="1" noChangeArrowheads="1"/>
          </p:cNvPicPr>
          <p:nvPr/>
        </p:nvPicPr>
        <p:blipFill>
          <a:blip r:embed="rId2" cstate="print"/>
          <a:srcRect r="11914" b="2127"/>
          <a:stretch>
            <a:fillRect/>
          </a:stretch>
        </p:blipFill>
        <p:spPr bwMode="auto">
          <a:xfrm>
            <a:off x="3657600" y="0"/>
            <a:ext cx="2085135" cy="239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415717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mall-5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100"/>
            <a:ext cx="9144000" cy="6896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Нарисуй солнце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УЗНАЛ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62200" y="1219200"/>
            <a:ext cx="4114800" cy="2667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09600" y="2438400"/>
            <a:ext cx="13716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38600" y="4724400"/>
            <a:ext cx="12192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162800" y="2590800"/>
            <a:ext cx="12954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28600" y="1524000"/>
            <a:ext cx="1828800" cy="6096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УЗНАЛ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505200" y="3962400"/>
            <a:ext cx="1828800" cy="6096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НАУЧИЛСЯ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7065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781800" y="1676400"/>
            <a:ext cx="1828800" cy="6096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ПОВТОРЮ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69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ПРИВЕТ!</vt:lpstr>
      <vt:lpstr>Критерии Оценки </vt:lpstr>
      <vt:lpstr>Слайд 4</vt:lpstr>
      <vt:lpstr>Правописание гласных и согласных в корне</vt:lpstr>
      <vt:lpstr>Слайд 6</vt:lpstr>
      <vt:lpstr>Слайд 7</vt:lpstr>
      <vt:lpstr>Слайд 8</vt:lpstr>
      <vt:lpstr>Нарисуй солнце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АБАЙ</dc:creator>
  <cp:lastModifiedBy>АБАЙ</cp:lastModifiedBy>
  <cp:revision>7</cp:revision>
  <dcterms:created xsi:type="dcterms:W3CDTF">2015-11-19T18:22:47Z</dcterms:created>
  <dcterms:modified xsi:type="dcterms:W3CDTF">2015-11-19T19:18:04Z</dcterms:modified>
</cp:coreProperties>
</file>