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9" r:id="rId3"/>
    <p:sldId id="276" r:id="rId4"/>
    <p:sldId id="274" r:id="rId5"/>
    <p:sldId id="258" r:id="rId6"/>
    <p:sldId id="262" r:id="rId7"/>
    <p:sldId id="264" r:id="rId8"/>
    <p:sldId id="275" r:id="rId9"/>
    <p:sldId id="259" r:id="rId10"/>
    <p:sldId id="270" r:id="rId11"/>
    <p:sldId id="263" r:id="rId12"/>
    <p:sldId id="260" r:id="rId13"/>
    <p:sldId id="265" r:id="rId14"/>
    <p:sldId id="267" r:id="rId15"/>
    <p:sldId id="261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0" autoAdjust="0"/>
    <p:restoredTop sz="94660"/>
  </p:normalViewPr>
  <p:slideViewPr>
    <p:cSldViewPr>
      <p:cViewPr varScale="1">
        <p:scale>
          <a:sx n="64" d="100"/>
          <a:sy n="64" d="100"/>
        </p:scale>
        <p:origin x="-1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16395-7F36-4344-B91F-93A42A23719B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3B7A4-88B0-45E6-8BB1-11D5E616D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C88C-DE41-477D-B2B2-34AE333DFB04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C702-53A6-4CF3-B2D7-6B7BA301A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C88C-DE41-477D-B2B2-34AE333DFB04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C702-53A6-4CF3-B2D7-6B7BA301A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C88C-DE41-477D-B2B2-34AE333DFB04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C702-53A6-4CF3-B2D7-6B7BA301A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C88C-DE41-477D-B2B2-34AE333DFB04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C702-53A6-4CF3-B2D7-6B7BA301A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C88C-DE41-477D-B2B2-34AE333DFB04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C702-53A6-4CF3-B2D7-6B7BA301A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C88C-DE41-477D-B2B2-34AE333DFB04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C702-53A6-4CF3-B2D7-6B7BA301A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C88C-DE41-477D-B2B2-34AE333DFB04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C702-53A6-4CF3-B2D7-6B7BA301A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C88C-DE41-477D-B2B2-34AE333DFB04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C702-53A6-4CF3-B2D7-6B7BA301A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C88C-DE41-477D-B2B2-34AE333DFB04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C702-53A6-4CF3-B2D7-6B7BA301A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C88C-DE41-477D-B2B2-34AE333DFB04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C702-53A6-4CF3-B2D7-6B7BA301A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C88C-DE41-477D-B2B2-34AE333DFB04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2EC702-53A6-4CF3-B2D7-6B7BA301AF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16C88C-DE41-477D-B2B2-34AE333DFB04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2EC702-53A6-4CF3-B2D7-6B7BA301AF8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5.xml"/><Relationship Id="rId1" Type="http://schemas.openxmlformats.org/officeDocument/2006/relationships/audio" Target="file:///D:\&#1080;&#1085;&#1092;&#1086;&#1088;&#1084;&#1072;&#1090;&#1080;&#1082;&#1072;\&#1072;&#1090;&#1077;&#1089;&#1090;&#1072;&#1094;&#1080;&#1103;\&#1086;&#1090;&#1082;&#1088;&#1099;&#1090;&#1099;&#1081;%20&#1091;&#1088;&#1086;&#1082;\&#1088;&#1077;&#1083;&#1072;&#1082;&#1089;&#1072;&#1094;&#1080;&#1103;%203%20&#1084;&#1080;&#1085;.Infiniti_D.I.P_Project-Prosto_ochen_rela-spaces_ru.mp3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file:///F:\&#1069;&#1083;&#1077;&#1082;&#1090;&#1088;&#1086;&#1085;&#1085;&#1099;&#1077;%20&#1091;&#1095;&#1077;&#1073;&#1085;&#1080;&#1082;&#1080;\&#1059;&#1095;&#1077;&#1073;&#1085;&#1080;&#1082;%20&#1092;&#1083;&#1077;&#1096;\&#1091;&#1095;&#1077;&#1073;&#1085;&#1080;&#1082;\Start.exe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5" name="Picture 9" descr="00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88913"/>
            <a:ext cx="3924300" cy="3924300"/>
          </a:xfrm>
          <a:prstGeom prst="rect">
            <a:avLst/>
          </a:prstGeom>
          <a:noFill/>
        </p:spPr>
      </p:pic>
      <p:pic>
        <p:nvPicPr>
          <p:cNvPr id="126991" name="Picture 15" descr="0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9138"/>
            <a:ext cx="5508625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Величина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Единица измерения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Длина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Масса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Объем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Сантиметр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Килограмм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Литр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797568"/>
          </a:xfrm>
        </p:spPr>
        <p:txBody>
          <a:bodyPr>
            <a:normAutofit/>
          </a:bodyPr>
          <a:lstStyle/>
          <a:p>
            <a:r>
              <a:rPr lang="ru-RU" dirty="0" smtClean="0"/>
              <a:t>ОБЪЁМ-это величина,</a:t>
            </a:r>
            <a:br>
              <a:rPr lang="ru-RU" dirty="0" smtClean="0"/>
            </a:br>
            <a:r>
              <a:rPr lang="ru-RU" dirty="0" smtClean="0"/>
              <a:t>можно измерить и результат измерения записать с помощью числа.</a:t>
            </a:r>
            <a:br>
              <a:rPr lang="ru-RU" dirty="0" smtClean="0"/>
            </a:br>
            <a:r>
              <a:rPr lang="ru-RU" dirty="0" smtClean="0"/>
              <a:t>Одна из единиц измерения объёма - литр(1л)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77755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81320" dir="3080412" algn="ctr" rotWithShape="0">
                    <a:schemeClr val="tx1"/>
                  </a:outerShdw>
                </a:effectLst>
                <a:latin typeface="Comic Sans MS"/>
              </a:rPr>
              <a:t>Физкультминутка</a:t>
            </a:r>
          </a:p>
        </p:txBody>
      </p:sp>
      <p:pic>
        <p:nvPicPr>
          <p:cNvPr id="33801" name="Picture 9" descr="001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357430"/>
            <a:ext cx="4392612" cy="3954463"/>
          </a:xfrm>
          <a:prstGeom prst="rect">
            <a:avLst/>
          </a:prstGeom>
          <a:noFill/>
        </p:spPr>
      </p:pic>
      <p:pic>
        <p:nvPicPr>
          <p:cNvPr id="33802" name="релаксация 3 мин.Infiniti_D.I.P_Project-Prosto_ochen_rela-spaces_r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5688" y="188913"/>
            <a:ext cx="304800" cy="3048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Поднимайте плечики,</a:t>
            </a:r>
          </a:p>
          <a:p>
            <a:r>
              <a:rPr lang="ru-RU" dirty="0" smtClean="0"/>
              <a:t>Прыгают кузнечики.</a:t>
            </a:r>
          </a:p>
          <a:p>
            <a:r>
              <a:rPr lang="ru-RU" dirty="0" smtClean="0"/>
              <a:t>Прыг –скок ,прыг - скок</a:t>
            </a:r>
          </a:p>
          <a:p>
            <a:r>
              <a:rPr lang="ru-RU" dirty="0" smtClean="0"/>
              <a:t>Стоп ! Сели!</a:t>
            </a:r>
          </a:p>
          <a:p>
            <a:r>
              <a:rPr lang="ru-RU" dirty="0" smtClean="0"/>
              <a:t>Травушку покушали,</a:t>
            </a:r>
          </a:p>
          <a:p>
            <a:r>
              <a:rPr lang="ru-RU" dirty="0" smtClean="0"/>
              <a:t>Тишину послушали.</a:t>
            </a:r>
          </a:p>
          <a:p>
            <a:r>
              <a:rPr lang="ru-RU" dirty="0" smtClean="0"/>
              <a:t>Выше, выше, высоко!</a:t>
            </a:r>
          </a:p>
          <a:p>
            <a:r>
              <a:rPr lang="ru-RU" dirty="0" smtClean="0"/>
              <a:t>Прыгай на ногах легко!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3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7520" fill="hold"/>
                                        <p:tgtEl>
                                          <p:spTgt spid="338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2л+5л=                                  3л+1л=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9л-3л=                                   8л-7л=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7л-4л=                                   10л-5л=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3см+1см=                             6л-3кг=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2л+5л= 7л                                 3л+1л=4л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9л-3л= 6л                                  8л-7л= 1л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7л-4л= </a:t>
            </a:r>
            <a:r>
              <a:rPr lang="ru-RU" smtClean="0"/>
              <a:t>3л                                  10л-5л=5л 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3см+1см=4см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980728"/>
            <a:ext cx="8569325" cy="4443387"/>
          </a:xfrm>
          <a:ln w="76200" cmpd="tri">
            <a:solidFill>
              <a:srgbClr val="CC00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chemeClr val="accent2"/>
                </a:solidFill>
                <a:sym typeface="Wingdings" pitchFamily="2" charset="2"/>
              </a:rPr>
              <a:t>             </a:t>
            </a:r>
            <a:r>
              <a:rPr lang="ru-RU" b="1" dirty="0" smtClean="0">
                <a:solidFill>
                  <a:schemeClr val="accent2"/>
                </a:solidFill>
                <a:sym typeface="Wingdings" pitchFamily="2" charset="2"/>
              </a:rPr>
              <a:t>           </a:t>
            </a:r>
            <a:r>
              <a:rPr lang="ru-RU" b="1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ru-RU" b="1" dirty="0">
                <a:sym typeface="Wingdings" pitchFamily="2" charset="2"/>
              </a:rPr>
              <a:t>хорошо понял тему и поработал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ym typeface="Wingdings" pitchFamily="2" charset="2"/>
              </a:rPr>
              <a:t>               </a:t>
            </a:r>
            <a:r>
              <a:rPr lang="ru-RU" b="1" dirty="0" smtClean="0">
                <a:sym typeface="Wingdings" pitchFamily="2" charset="2"/>
              </a:rPr>
              <a:t>          на </a:t>
            </a:r>
            <a:r>
              <a:rPr lang="ru-RU" b="1" dirty="0">
                <a:sym typeface="Wingdings" pitchFamily="2" charset="2"/>
              </a:rPr>
              <a:t>уроке</a:t>
            </a:r>
          </a:p>
          <a:p>
            <a:pPr>
              <a:buFont typeface="Wingdings" pitchFamily="2" charset="2"/>
              <a:buNone/>
            </a:pPr>
            <a:endParaRPr lang="ru-RU" b="1" dirty="0">
              <a:solidFill>
                <a:srgbClr val="FFFF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ru-RU" sz="3600" b="1" dirty="0">
                <a:solidFill>
                  <a:srgbClr val="FFCC00"/>
                </a:solidFill>
              </a:rPr>
              <a:t>              </a:t>
            </a:r>
            <a:r>
              <a:rPr lang="en-US" sz="3600" b="1" dirty="0" smtClean="0">
                <a:solidFill>
                  <a:srgbClr val="FFCC00"/>
                </a:solidFill>
              </a:rPr>
              <a:t> </a:t>
            </a:r>
            <a:r>
              <a:rPr lang="ru-RU" sz="3600" b="1" dirty="0" smtClean="0">
                <a:solidFill>
                  <a:srgbClr val="FFCC00"/>
                </a:solidFill>
              </a:rPr>
              <a:t> </a:t>
            </a:r>
            <a:r>
              <a:rPr lang="en-US" sz="3600" b="1" dirty="0" smtClean="0">
                <a:solidFill>
                  <a:srgbClr val="FFCC00"/>
                </a:solidFill>
              </a:rPr>
              <a:t> </a:t>
            </a:r>
            <a:endParaRPr lang="ru-RU" sz="3600" b="1" dirty="0">
              <a:solidFill>
                <a:srgbClr val="FFCC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sym typeface="Wingdings" pitchFamily="2" charset="2"/>
              </a:rPr>
              <a:t>            </a:t>
            </a:r>
            <a:r>
              <a:rPr lang="ru-RU" b="1" dirty="0" smtClean="0">
                <a:solidFill>
                  <a:srgbClr val="FF0000"/>
                </a:solidFill>
                <a:sym typeface="Wingdings" pitchFamily="2" charset="2"/>
              </a:rPr>
              <a:t>         </a:t>
            </a:r>
            <a:r>
              <a:rPr lang="ru-RU" b="1" dirty="0" smtClean="0">
                <a:solidFill>
                  <a:srgbClr val="0909B7"/>
                </a:solidFill>
                <a:sym typeface="Wingdings" pitchFamily="2" charset="2"/>
              </a:rPr>
              <a:t>еще </a:t>
            </a:r>
            <a:r>
              <a:rPr lang="ru-RU" b="1" dirty="0">
                <a:solidFill>
                  <a:srgbClr val="0909B7"/>
                </a:solidFill>
                <a:sym typeface="Wingdings" pitchFamily="2" charset="2"/>
              </a:rPr>
              <a:t>много нужно работать над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0909B7"/>
                </a:solidFill>
                <a:sym typeface="Wingdings" pitchFamily="2" charset="2"/>
              </a:rPr>
              <a:t>             </a:t>
            </a:r>
            <a:r>
              <a:rPr lang="ru-RU" b="1" dirty="0" smtClean="0">
                <a:solidFill>
                  <a:srgbClr val="0909B7"/>
                </a:solidFill>
                <a:sym typeface="Wingdings" pitchFamily="2" charset="2"/>
              </a:rPr>
              <a:t>        данной </a:t>
            </a:r>
            <a:r>
              <a:rPr lang="ru-RU" b="1" dirty="0">
                <a:solidFill>
                  <a:srgbClr val="0909B7"/>
                </a:solidFill>
                <a:sym typeface="Wingdings" pitchFamily="2" charset="2"/>
              </a:rPr>
              <a:t>темой</a:t>
            </a:r>
            <a:endParaRPr lang="ru-RU" b="1" dirty="0">
              <a:solidFill>
                <a:srgbClr val="0909B7"/>
              </a:solidFill>
            </a:endParaRPr>
          </a:p>
        </p:txBody>
      </p:sp>
      <p:pic>
        <p:nvPicPr>
          <p:cNvPr id="37892" name="Picture 4" descr="00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1223963" cy="1223963"/>
          </a:xfrm>
          <a:prstGeom prst="rect">
            <a:avLst/>
          </a:prstGeom>
          <a:noFill/>
        </p:spPr>
      </p:pic>
      <p:pic>
        <p:nvPicPr>
          <p:cNvPr id="37893" name="Picture 5" descr="0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1856734" cy="14744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9923412">
            <a:off x="860344" y="2310812"/>
            <a:ext cx="69813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девиз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None/>
            </a:pPr>
            <a:endParaRPr lang="ru-RU" dirty="0" smtClean="0"/>
          </a:p>
          <a:p>
            <a:pPr lvl="1" algn="ctr">
              <a:buNone/>
            </a:pPr>
            <a:endParaRPr lang="ru-RU" dirty="0" smtClean="0"/>
          </a:p>
          <a:p>
            <a:pPr lvl="1" algn="ctr">
              <a:buNone/>
            </a:pPr>
            <a:endParaRPr lang="ru-RU" dirty="0" smtClean="0"/>
          </a:p>
          <a:p>
            <a:pPr lvl="1" algn="ctr">
              <a:buNone/>
            </a:pPr>
            <a:endParaRPr lang="ru-RU" dirty="0" smtClean="0"/>
          </a:p>
          <a:p>
            <a:pPr lvl="1" algn="ctr">
              <a:buNone/>
            </a:pPr>
            <a:r>
              <a:rPr lang="ru-RU" sz="5400" dirty="0" smtClean="0"/>
              <a:t>«Учитесь … открывать</a:t>
            </a:r>
            <a:r>
              <a:rPr lang="ru-RU" dirty="0" smtClean="0"/>
              <a:t>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Расположите числа в порядке </a:t>
            </a:r>
            <a:br>
              <a:rPr lang="ru-RU" dirty="0" smtClean="0"/>
            </a:br>
            <a:r>
              <a:rPr lang="ru-RU" dirty="0" smtClean="0"/>
              <a:t>возрастания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31497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7                  3                     1                         5                      9</a:t>
            </a:r>
          </a:p>
          <a:p>
            <a:pPr>
              <a:buNone/>
            </a:pPr>
            <a:r>
              <a:rPr lang="ru-RU" dirty="0" smtClean="0"/>
              <a:t>Н                 А                    Т                       Й                     Ы   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01008"/>
            <a:ext cx="6696744" cy="313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девиз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None/>
            </a:pPr>
            <a:endParaRPr lang="ru-RU" dirty="0" smtClean="0"/>
          </a:p>
          <a:p>
            <a:pPr lvl="1" algn="ctr">
              <a:buNone/>
            </a:pPr>
            <a:endParaRPr lang="ru-RU" dirty="0" smtClean="0"/>
          </a:p>
          <a:p>
            <a:pPr lvl="1" algn="ctr">
              <a:buNone/>
            </a:pPr>
            <a:endParaRPr lang="ru-RU" dirty="0" smtClean="0"/>
          </a:p>
          <a:p>
            <a:pPr lvl="1" algn="ctr">
              <a:buNone/>
            </a:pPr>
            <a:endParaRPr lang="ru-RU" dirty="0" smtClean="0"/>
          </a:p>
          <a:p>
            <a:pPr lvl="1" algn="ctr">
              <a:buNone/>
            </a:pPr>
            <a:r>
              <a:rPr lang="ru-RU" sz="5400" dirty="0" smtClean="0"/>
              <a:t>«Учитесь тайны открывать</a:t>
            </a:r>
            <a:r>
              <a:rPr lang="ru-RU" dirty="0" smtClean="0"/>
              <a:t>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1692275" y="0"/>
            <a:ext cx="5472113" cy="21002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endParaRPr lang="ru-RU" sz="6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42988" y="2205038"/>
            <a:ext cx="5903912" cy="4194175"/>
            <a:chOff x="657" y="1389"/>
            <a:chExt cx="3719" cy="2642"/>
          </a:xfrm>
        </p:grpSpPr>
        <p:pic>
          <p:nvPicPr>
            <p:cNvPr id="56328" name="Picture 8" descr="010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90" y="1979"/>
              <a:ext cx="2086" cy="2052"/>
            </a:xfrm>
            <a:prstGeom prst="rect">
              <a:avLst/>
            </a:prstGeom>
            <a:noFill/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57" y="1389"/>
              <a:ext cx="2314" cy="816"/>
              <a:chOff x="657" y="1389"/>
              <a:chExt cx="2314" cy="816"/>
            </a:xfrm>
          </p:grpSpPr>
          <p:sp>
            <p:nvSpPr>
              <p:cNvPr id="56329" name="AutoShape 9"/>
              <p:cNvSpPr>
                <a:spLocks noChangeArrowheads="1"/>
              </p:cNvSpPr>
              <p:nvPr/>
            </p:nvSpPr>
            <p:spPr bwMode="auto">
              <a:xfrm>
                <a:off x="657" y="1389"/>
                <a:ext cx="2314" cy="816"/>
              </a:xfrm>
              <a:prstGeom prst="cloudCallout">
                <a:avLst>
                  <a:gd name="adj1" fmla="val 52116"/>
                  <a:gd name="adj2" fmla="val 4988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1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66" y="1480"/>
                <a:ext cx="1451" cy="5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Ой, как там</a:t>
                </a:r>
              </a:p>
              <a:p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rial"/>
                    <a:cs typeface="Arial"/>
                  </a:rPr>
                  <a:t>было?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dirty="0" smtClean="0"/>
              <a:t>Разбейте слова на 2 группы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36912"/>
            <a:ext cx="8229600" cy="40324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ru-RU" dirty="0" smtClean="0"/>
              <a:t>Весы</a:t>
            </a:r>
            <a:endParaRPr lang="ru-RU" dirty="0" smtClean="0"/>
          </a:p>
          <a:p>
            <a:pPr algn="ctr"/>
            <a:r>
              <a:rPr lang="ru-RU" dirty="0" smtClean="0"/>
              <a:t>Длина</a:t>
            </a:r>
          </a:p>
          <a:p>
            <a:pPr algn="ctr"/>
            <a:r>
              <a:rPr lang="ru-RU" dirty="0" smtClean="0"/>
              <a:t>Сантиметр</a:t>
            </a:r>
          </a:p>
          <a:p>
            <a:pPr algn="ctr"/>
            <a:r>
              <a:rPr lang="ru-RU" dirty="0" smtClean="0"/>
              <a:t>Линейка</a:t>
            </a:r>
          </a:p>
          <a:p>
            <a:pPr algn="ctr"/>
            <a:r>
              <a:rPr lang="ru-RU" dirty="0" smtClean="0"/>
              <a:t>Масса</a:t>
            </a:r>
          </a:p>
          <a:p>
            <a:pPr algn="ctr"/>
            <a:r>
              <a:rPr lang="ru-RU" dirty="0" smtClean="0"/>
              <a:t>Килограмм</a:t>
            </a:r>
          </a:p>
          <a:p>
            <a:pPr algn="ctr"/>
            <a:r>
              <a:rPr lang="ru-RU" dirty="0" smtClean="0"/>
              <a:t>Объём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2016224" cy="1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322666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2143116"/>
          <a:ext cx="796039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219"/>
                <a:gridCol w="3779179"/>
              </a:tblGrid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4800" b="0" dirty="0" smtClean="0">
                          <a:solidFill>
                            <a:schemeClr val="tx1"/>
                          </a:solidFill>
                        </a:rPr>
                        <a:t> длина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ru-RU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4800" b="0" dirty="0" smtClean="0">
                          <a:solidFill>
                            <a:schemeClr val="tx1"/>
                          </a:solidFill>
                        </a:rPr>
                        <a:t> масса </a:t>
                      </a:r>
                      <a:endParaRPr lang="ru-RU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4800" b="0" dirty="0" smtClean="0">
                          <a:solidFill>
                            <a:schemeClr val="tx1"/>
                          </a:solidFill>
                        </a:rPr>
                        <a:t>линейка</a:t>
                      </a:r>
                      <a:endParaRPr lang="ru-RU" sz="4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ru-RU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4800" b="0" dirty="0" smtClean="0">
                          <a:solidFill>
                            <a:schemeClr val="tx1"/>
                          </a:solidFill>
                        </a:rPr>
                        <a:t>весы</a:t>
                      </a:r>
                      <a:endParaRPr lang="ru-RU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4800" b="0" dirty="0" smtClean="0">
                          <a:solidFill>
                            <a:schemeClr val="tx1"/>
                          </a:solidFill>
                        </a:rPr>
                        <a:t>сантиметр</a:t>
                      </a:r>
                      <a:endParaRPr lang="ru-RU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4800" b="0" dirty="0" smtClean="0">
                          <a:solidFill>
                            <a:schemeClr val="tx1"/>
                          </a:solidFill>
                        </a:rPr>
                        <a:t>килограмм</a:t>
                      </a:r>
                      <a:endParaRPr lang="ru-RU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2016224" cy="1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3226668" cy="171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443914" cy="1143000"/>
          </a:xfrm>
        </p:spPr>
        <p:txBody>
          <a:bodyPr/>
          <a:lstStyle/>
          <a:p>
            <a:pPr algn="ctr"/>
            <a:r>
              <a:rPr lang="ru-RU" dirty="0" smtClean="0"/>
              <a:t>ОБЪЕМ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75459"/>
            <a:ext cx="2520280" cy="190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653136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764704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437112"/>
            <a:ext cx="1184792" cy="152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996952"/>
            <a:ext cx="2434009" cy="324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060848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0092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719263"/>
            <a:ext cx="5473700" cy="4725987"/>
          </a:xfrm>
          <a:prstGeom prst="rect">
            <a:avLst/>
          </a:prstGeom>
          <a:noFill/>
        </p:spPr>
      </p:pic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7755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81320" dir="3080412" algn="ctr" rotWithShape="0">
                    <a:schemeClr val="tx1"/>
                  </a:outerShdw>
                </a:effectLst>
                <a:latin typeface="Comic Sans MS"/>
              </a:rPr>
              <a:t>Практическая работа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159</Words>
  <Application>Microsoft Office PowerPoint</Application>
  <PresentationFormat>Экран (4:3)</PresentationFormat>
  <Paragraphs>81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Наш девиз</vt:lpstr>
      <vt:lpstr>Расположите числа в порядке  возрастания</vt:lpstr>
      <vt:lpstr>Наш девиз</vt:lpstr>
      <vt:lpstr>Слайд 5</vt:lpstr>
      <vt:lpstr>Разбейте слова на 2 группы</vt:lpstr>
      <vt:lpstr>Слайд 7</vt:lpstr>
      <vt:lpstr>ОБЪЕМ</vt:lpstr>
      <vt:lpstr>Слайд 9</vt:lpstr>
      <vt:lpstr>Слайд 10</vt:lpstr>
      <vt:lpstr>ОБЪЁМ-это величина, можно измерить и результат измерения записать с помощью числа. Одна из единиц измерения объёма - литр(1л) </vt:lpstr>
      <vt:lpstr>Слайд 12</vt:lpstr>
      <vt:lpstr>Решите</vt:lpstr>
      <vt:lpstr>Проверьте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35</cp:revision>
  <dcterms:created xsi:type="dcterms:W3CDTF">2012-02-14T09:42:38Z</dcterms:created>
  <dcterms:modified xsi:type="dcterms:W3CDTF">2012-02-22T10:45:06Z</dcterms:modified>
</cp:coreProperties>
</file>