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70" r:id="rId10"/>
    <p:sldId id="265" r:id="rId11"/>
    <p:sldId id="267" r:id="rId1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inimized" horzBarState="maximized">
    <p:restoredLeft sz="15620"/>
    <p:restoredTop sz="73118" autoAdjust="0"/>
  </p:normalViewPr>
  <p:slideViewPr>
    <p:cSldViewPr>
      <p:cViewPr varScale="1">
        <p:scale>
          <a:sx n="54" d="100"/>
          <a:sy n="54" d="100"/>
        </p:scale>
        <p:origin x="-131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Кәүҙә ауырлығына тап килә</c:v>
                </c:pt>
                <c:pt idx="1">
                  <c:v>Кәүҙә ауырлығына тап килмәй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</c:v>
                </c:pt>
                <c:pt idx="1">
                  <c:v>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Кәүҙә ауырлығына тап килә</c:v>
                </c:pt>
                <c:pt idx="1">
                  <c:v>Кәүҙә ауырлығына тап килмәй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Кәүҙә ауырлығына тап килә</c:v>
                </c:pt>
                <c:pt idx="1">
                  <c:v>Кәүҙә ауырлығына тап килмәй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</c:numCache>
            </c:numRef>
          </c:val>
        </c:ser>
        <c:shape val="cylinder"/>
        <c:axId val="66855296"/>
        <c:axId val="66856832"/>
        <c:axId val="0"/>
      </c:bar3DChart>
      <c:catAx>
        <c:axId val="66855296"/>
        <c:scaling>
          <c:orientation val="minMax"/>
        </c:scaling>
        <c:delete val="1"/>
        <c:axPos val="l"/>
        <c:tickLblPos val="nextTo"/>
        <c:crossAx val="66856832"/>
        <c:crosses val="autoZero"/>
        <c:auto val="1"/>
        <c:lblAlgn val="ctr"/>
        <c:lblOffset val="100"/>
      </c:catAx>
      <c:valAx>
        <c:axId val="66856832"/>
        <c:scaling>
          <c:orientation val="minMax"/>
        </c:scaling>
        <c:axPos val="b"/>
        <c:majorGridlines/>
        <c:numFmt formatCode="General" sourceLinked="1"/>
        <c:tickLblPos val="nextTo"/>
        <c:crossAx val="66855296"/>
        <c:crosses val="autoZero"/>
        <c:crossBetween val="between"/>
      </c:valAx>
    </c:plotArea>
    <c:plotVisOnly val="1"/>
  </c:chart>
  <c:txPr>
    <a:bodyPr/>
    <a:lstStyle/>
    <a:p>
      <a:pPr>
        <a:defRPr sz="20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14.12.2015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51520" y="333375"/>
            <a:ext cx="8640960" cy="6048375"/>
          </a:xfrm>
        </p:spPr>
        <p:txBody>
          <a:bodyPr/>
          <a:lstStyle/>
          <a:p>
            <a:pPr marL="182880" indent="0" algn="ctr">
              <a:buNone/>
            </a:pPr>
            <a:r>
              <a:rPr lang="ba-RU" sz="2800" dirty="0" smtClean="0">
                <a:latin typeface="Times New Roman" pitchFamily="18" charset="0"/>
                <a:cs typeface="Times New Roman" pitchFamily="18" charset="0"/>
              </a:rPr>
              <a:t>Иҫке Собханғол урта дөйөм белем биреү мәктәбе</a:t>
            </a:r>
            <a:br>
              <a:rPr lang="ba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a-RU" sz="2800" dirty="0" smtClean="0">
                <a:latin typeface="Times New Roman" pitchFamily="18" charset="0"/>
                <a:cs typeface="Times New Roman" pitchFamily="18" charset="0"/>
              </a:rPr>
              <a:t>Яңы Усман филиалы.</a:t>
            </a:r>
            <a:br>
              <a:rPr lang="ba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ba-RU" sz="2800" dirty="0" smtClean="0">
                <a:latin typeface="Times New Roman" pitchFamily="18" charset="0"/>
                <a:cs typeface="Times New Roman" pitchFamily="18" charset="0"/>
              </a:rPr>
              <a:t>класс уҡыусыһының</a:t>
            </a:r>
            <a:br>
              <a:rPr lang="ba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a-RU" sz="2800" dirty="0" smtClean="0">
                <a:latin typeface="Times New Roman" pitchFamily="18" charset="0"/>
                <a:cs typeface="Times New Roman" pitchFamily="18" charset="0"/>
              </a:rPr>
              <a:t>проект эше</a:t>
            </a:r>
            <a:br>
              <a:rPr lang="ba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a-RU" sz="2800" dirty="0" smtClean="0">
                <a:latin typeface="Times New Roman" pitchFamily="18" charset="0"/>
                <a:cs typeface="Times New Roman" pitchFamily="18" charset="0"/>
              </a:rPr>
              <a:t>Тема:Мәҡәлдәрҙә һандар.</a:t>
            </a:r>
            <a:r>
              <a:rPr lang="ba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ba-RU" sz="2800" dirty="0">
                <a:latin typeface="Times New Roman" pitchFamily="18" charset="0"/>
                <a:cs typeface="Times New Roman" pitchFamily="18" charset="0"/>
              </a:rPr>
            </a:br>
            <a:r>
              <a:rPr lang="ba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ba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a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a-RU" sz="2800" dirty="0" smtClean="0">
                <a:latin typeface="Times New Roman" pitchFamily="18" charset="0"/>
                <a:cs typeface="Times New Roman" pitchFamily="18" charset="0"/>
              </a:rPr>
              <a:t>           Эшләне:Мәжитова Ынйы Азат ҡыҙы.</a:t>
            </a:r>
            <a:br>
              <a:rPr lang="ba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a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ba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a-RU" sz="2800" dirty="0" smtClean="0">
                <a:latin typeface="Times New Roman" pitchFamily="18" charset="0"/>
                <a:cs typeface="Times New Roman" pitchFamily="18" charset="0"/>
              </a:rPr>
              <a:t>Етәксеһе:Ишморатова Гөлфинә Рәмзи ҡыҙы.</a:t>
            </a:r>
            <a:br>
              <a:rPr lang="ba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a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ba-RU" sz="2800" dirty="0">
                <a:latin typeface="Times New Roman" pitchFamily="18" charset="0"/>
                <a:cs typeface="Times New Roman" pitchFamily="18" charset="0"/>
              </a:rPr>
            </a:br>
            <a:r>
              <a:rPr lang="ba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ba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a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ba-RU" sz="2800" dirty="0">
                <a:latin typeface="Times New Roman" pitchFamily="18" charset="0"/>
                <a:cs typeface="Times New Roman" pitchFamily="18" charset="0"/>
              </a:rPr>
            </a:br>
            <a:r>
              <a:rPr lang="ba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ba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a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ba-RU" sz="2800" dirty="0">
                <a:latin typeface="Times New Roman" pitchFamily="18" charset="0"/>
                <a:cs typeface="Times New Roman" pitchFamily="18" charset="0"/>
              </a:rPr>
            </a:br>
            <a:r>
              <a:rPr lang="ba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ba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978923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714356"/>
            <a:ext cx="9144000" cy="7048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Йомғаҡлау.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тикшереү эшемдең маҡсатына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ирештем.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Һанлы мәҡәлдәрҙә ниндәй һандар ҡулланылыуын асыҡланым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a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a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a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a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a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a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a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a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a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a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a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a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a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a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a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a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a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a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a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a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a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a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a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785794"/>
            <a:ext cx="77867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a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ba-RU" sz="4000" dirty="0" smtClean="0">
                <a:latin typeface="Times New Roman" pitchFamily="18" charset="0"/>
                <a:cs typeface="Times New Roman" pitchFamily="18" charset="0"/>
              </a:rPr>
              <a:t>Иғтибарығыҙ өсөн ҙур рәхмәт!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42844" y="285729"/>
            <a:ext cx="8858312" cy="6215106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endParaRPr lang="ba-RU" sz="9600" b="1" dirty="0" smtClean="0"/>
          </a:p>
          <a:p>
            <a:pPr>
              <a:buNone/>
            </a:pPr>
            <a:r>
              <a:rPr lang="ba-RU" sz="9600" b="1" dirty="0" smtClean="0"/>
              <a:t>Эшебеҙҙең аҡтуаллеге</a:t>
            </a:r>
            <a:endParaRPr lang="ru-RU" sz="9600" dirty="0" smtClean="0"/>
          </a:p>
          <a:p>
            <a:pPr>
              <a:buNone/>
            </a:pPr>
            <a:r>
              <a:rPr lang="ba-RU" sz="9600" i="1" dirty="0" smtClean="0"/>
              <a:t>Мәҡәлдәрҙе өйрәнергә һәм белергә тейешбеҙ.             </a:t>
            </a:r>
            <a:endParaRPr lang="ru-RU" sz="9600" dirty="0" smtClean="0"/>
          </a:p>
          <a:p>
            <a:pPr>
              <a:buNone/>
            </a:pPr>
            <a:r>
              <a:rPr lang="ba-RU" sz="9600" b="1" i="1" dirty="0" smtClean="0"/>
              <a:t>Эҙләнеү эшенең маҡсаты  </a:t>
            </a:r>
            <a:endParaRPr lang="ru-RU" sz="9600" dirty="0" smtClean="0"/>
          </a:p>
          <a:p>
            <a:pPr>
              <a:buNone/>
            </a:pPr>
            <a:r>
              <a:rPr lang="ba-RU" sz="9600" i="1" dirty="0" smtClean="0"/>
              <a:t>1 </a:t>
            </a:r>
            <a:r>
              <a:rPr lang="ba-RU" sz="9600" dirty="0" smtClean="0"/>
              <a:t>Мәҡәлдәрҙә ниндәй һандар ҡулланылыуын асыҡлау</a:t>
            </a:r>
            <a:endParaRPr lang="ru-RU" sz="9600" dirty="0" smtClean="0"/>
          </a:p>
          <a:p>
            <a:pPr>
              <a:buNone/>
            </a:pPr>
            <a:r>
              <a:rPr lang="ba-RU" sz="9600" dirty="0" smtClean="0"/>
              <a:t>2 Китапсыҡ эшләү.  </a:t>
            </a:r>
            <a:endParaRPr lang="ru-RU" sz="9600" dirty="0" smtClean="0"/>
          </a:p>
          <a:p>
            <a:pPr>
              <a:buNone/>
            </a:pPr>
            <a:r>
              <a:rPr lang="ba-RU" sz="9600" dirty="0" smtClean="0"/>
              <a:t>3 Яңы мәғлүмәт үҙләштереү,үҙ фекеремде әйтә белергә өйрәнеү</a:t>
            </a:r>
            <a:endParaRPr lang="ru-RU" sz="9600" dirty="0" smtClean="0"/>
          </a:p>
          <a:p>
            <a:pPr marL="45720" indent="0">
              <a:buNone/>
            </a:pPr>
            <a:endParaRPr lang="ru-RU" sz="12800" dirty="0">
              <a:latin typeface="Times New Roman" pitchFamily="18" charset="0"/>
              <a:cs typeface="Times New Roman" pitchFamily="18" charset="0"/>
            </a:endParaRPr>
          </a:p>
          <a:p>
            <a:endParaRPr lang="ba-RU" dirty="0" smtClean="0"/>
          </a:p>
          <a:p>
            <a:endParaRPr lang="ba-RU" dirty="0"/>
          </a:p>
          <a:p>
            <a:endParaRPr lang="ba-RU" dirty="0" smtClean="0"/>
          </a:p>
          <a:p>
            <a:endParaRPr lang="ba-RU" dirty="0"/>
          </a:p>
          <a:p>
            <a:endParaRPr lang="ba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64281988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0" y="260350"/>
            <a:ext cx="9144000" cy="619283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ba-RU" sz="2400" b="1" dirty="0" smtClean="0">
                <a:latin typeface="Times New Roman" pitchFamily="18" charset="0"/>
                <a:cs typeface="Times New Roman" pitchFamily="18" charset="0"/>
              </a:rPr>
              <a:t>Эҙләнеү эшенең гипотезаһы   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a-RU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ba-RU" sz="2400" dirty="0" smtClean="0">
                <a:latin typeface="Times New Roman" pitchFamily="18" charset="0"/>
                <a:cs typeface="Times New Roman" pitchFamily="18" charset="0"/>
              </a:rPr>
              <a:t>Иптәштәремдең ниндәй мәҡәлдәр белеүен асыҡлау    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a-RU" sz="2400" b="1" dirty="0" smtClean="0">
                <a:latin typeface="Times New Roman" pitchFamily="18" charset="0"/>
                <a:cs typeface="Times New Roman" pitchFamily="18" charset="0"/>
              </a:rPr>
              <a:t>Эҙләнеү эшенең методтары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a-RU" sz="2400" dirty="0" smtClean="0">
                <a:latin typeface="Times New Roman" pitchFamily="18" charset="0"/>
                <a:cs typeface="Times New Roman" pitchFamily="18" charset="0"/>
              </a:rPr>
              <a:t>Мәҡәлдәрҙе өйрәнеү,эҙләү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a-RU" sz="2400" dirty="0" smtClean="0">
                <a:latin typeface="Times New Roman" pitchFamily="18" charset="0"/>
                <a:cs typeface="Times New Roman" pitchFamily="18" charset="0"/>
              </a:rPr>
              <a:t>Өләсәйем менән  осрашыу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a-RU" sz="2400" b="1" dirty="0" smtClean="0">
                <a:latin typeface="Times New Roman" pitchFamily="18" charset="0"/>
                <a:cs typeface="Times New Roman" pitchFamily="18" charset="0"/>
              </a:rPr>
              <a:t>Тикшеренеү объекты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a-RU" sz="2400" i="1" dirty="0" smtClean="0">
                <a:latin typeface="Times New Roman" pitchFamily="18" charset="0"/>
                <a:cs typeface="Times New Roman" pitchFamily="18" charset="0"/>
              </a:rPr>
              <a:t> Темаға ярашлы әҙәбиәт,өләсәйем менән осрашыу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a-RU" sz="2400" b="1" dirty="0" smtClean="0">
                <a:latin typeface="Times New Roman" pitchFamily="18" charset="0"/>
                <a:cs typeface="Times New Roman" pitchFamily="18" charset="0"/>
              </a:rPr>
              <a:t>Эҙләнеү эшенең сығанаҡтары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a-RU" sz="2400" i="1" dirty="0" smtClean="0">
                <a:latin typeface="Times New Roman" pitchFamily="18" charset="0"/>
                <a:cs typeface="Times New Roman" pitchFamily="18" charset="0"/>
              </a:rPr>
              <a:t>Өләсәйем,уҡыусылар менән әңгәмә.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a-RU" sz="2400" b="1" dirty="0" smtClean="0">
                <a:latin typeface="Times New Roman" pitchFamily="18" charset="0"/>
                <a:cs typeface="Times New Roman" pitchFamily="18" charset="0"/>
              </a:rPr>
              <a:t>Эҙләнеү эшенең практик әһәмиәте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a-RU" sz="2400" i="1" dirty="0" smtClean="0">
                <a:latin typeface="Times New Roman" pitchFamily="18" charset="0"/>
                <a:cs typeface="Times New Roman" pitchFamily="18" charset="0"/>
              </a:rPr>
              <a:t>Йыйылған  материалдар артабан дәрестәрҙә, төрлө кисәләрҙә, тикшеренеү эштәрен төҙөүҙә ҡулланырға  мөмкин.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a-RU" sz="2400" b="1" dirty="0" smtClean="0">
                <a:latin typeface="Times New Roman" pitchFamily="18" charset="0"/>
                <a:cs typeface="Times New Roman" pitchFamily="18" charset="0"/>
              </a:rPr>
              <a:t>Структураһы</a:t>
            </a:r>
            <a:r>
              <a:rPr lang="ba-RU" sz="2400" i="1" dirty="0" smtClean="0">
                <a:latin typeface="Times New Roman" pitchFamily="18" charset="0"/>
                <a:cs typeface="Times New Roman" pitchFamily="18" charset="0"/>
              </a:rPr>
              <a:t> тикшеренеү эше инештән,төп өлөштән, йомғаҡлауҙан, ҡулланылған әҙәбиәт исемлегенән тора.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ctr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8698477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42843" y="476672"/>
            <a:ext cx="8858313" cy="5976938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endParaRPr lang="ba-RU" dirty="0" smtClean="0"/>
          </a:p>
          <a:p>
            <a:pPr algn="ctr">
              <a:buNone/>
            </a:pPr>
            <a:endParaRPr lang="ba-RU" dirty="0" smtClean="0"/>
          </a:p>
          <a:p>
            <a:pPr algn="ctr">
              <a:buNone/>
            </a:pPr>
            <a:r>
              <a:rPr lang="ba-RU" sz="12800" b="1" dirty="0" smtClean="0">
                <a:latin typeface="Times New Roman" pitchFamily="18" charset="0"/>
                <a:cs typeface="Times New Roman" pitchFamily="18" charset="0"/>
              </a:rPr>
              <a:t>Нимә ул мәҡәл?</a:t>
            </a:r>
          </a:p>
          <a:p>
            <a:pPr algn="ctr">
              <a:buNone/>
            </a:pPr>
            <a:endParaRPr lang="ba-RU" dirty="0" smtClean="0"/>
          </a:p>
          <a:p>
            <a:pPr>
              <a:buNone/>
            </a:pPr>
            <a:r>
              <a:rPr lang="ba-RU" sz="12800" dirty="0" smtClean="0">
                <a:latin typeface="Times New Roman" pitchFamily="18" charset="0"/>
                <a:cs typeface="Times New Roman" pitchFamily="18" charset="0"/>
              </a:rPr>
              <a:t>  Мәҡәл-халыҡ ижадында тормош тәжрибәһенән сығып,ыҡсым ғына итеп әйтелгән тәрән мәғәнәле, тапҡыр һүҙ.</a:t>
            </a:r>
            <a:endParaRPr lang="ru-RU" sz="1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a-RU" sz="12800" dirty="0" smtClean="0">
                <a:latin typeface="Times New Roman" pitchFamily="18" charset="0"/>
                <a:cs typeface="Times New Roman" pitchFamily="18" charset="0"/>
              </a:rPr>
              <a:t>  Мәҡәлдәрҙә халыҡ үҙенең быуаттан-быуатҡа һуҙылған тормош тәжрибәһен,тапҡыр аҡылын,яҡшылыҡҡа булған ынтылышын сағылдырған.</a:t>
            </a:r>
            <a:endParaRPr lang="ru-RU" sz="1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a-RU" sz="12800" dirty="0" smtClean="0">
                <a:latin typeface="Times New Roman" pitchFamily="18" charset="0"/>
                <a:cs typeface="Times New Roman" pitchFamily="18" charset="0"/>
              </a:rPr>
              <a:t>  Улар һөйләү телмәрен биҙәү,матурлау өсөн, тыңлаусыға тәҫьир көсөн,образлығын арттырыу сараһы булараҡ ҡулланылалар.</a:t>
            </a:r>
            <a:endParaRPr lang="ru-RU" sz="1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ba-RU" dirty="0" smtClean="0"/>
          </a:p>
          <a:p>
            <a:pPr algn="ctr">
              <a:buNone/>
            </a:pPr>
            <a:endParaRPr lang="ba-RU" dirty="0" smtClean="0"/>
          </a:p>
          <a:p>
            <a:pPr algn="ctr">
              <a:buNone/>
            </a:pPr>
            <a:endParaRPr lang="ba-RU" dirty="0" smtClean="0"/>
          </a:p>
          <a:p>
            <a:pPr algn="ctr">
              <a:buNone/>
            </a:pPr>
            <a:endParaRPr lang="ba-RU" dirty="0" smtClean="0"/>
          </a:p>
          <a:p>
            <a:pPr>
              <a:buNone/>
            </a:pPr>
            <a:endParaRPr lang="ba-RU" dirty="0" smtClean="0"/>
          </a:p>
          <a:p>
            <a:pPr>
              <a:buNone/>
            </a:pPr>
            <a:endParaRPr lang="ba-RU" dirty="0" smtClean="0"/>
          </a:p>
          <a:p>
            <a:pPr>
              <a:buNone/>
            </a:pPr>
            <a:endParaRPr lang="ba-RU" dirty="0" smtClean="0"/>
          </a:p>
          <a:p>
            <a:pPr>
              <a:buNone/>
            </a:pPr>
            <a:endParaRPr lang="ba-RU" dirty="0" smtClean="0"/>
          </a:p>
          <a:p>
            <a:pPr>
              <a:buNone/>
            </a:pPr>
            <a:endParaRPr lang="ba-RU" dirty="0" smtClean="0"/>
          </a:p>
          <a:p>
            <a:pPr>
              <a:buNone/>
            </a:pPr>
            <a:endParaRPr lang="ba-RU" dirty="0" smtClean="0"/>
          </a:p>
          <a:p>
            <a:pPr>
              <a:buNone/>
            </a:pPr>
            <a:endParaRPr lang="ba-RU" dirty="0" smtClean="0"/>
          </a:p>
          <a:p>
            <a:pPr>
              <a:buNone/>
            </a:pPr>
            <a:endParaRPr lang="ba-RU" dirty="0" smtClean="0"/>
          </a:p>
          <a:p>
            <a:pPr>
              <a:buNone/>
            </a:pPr>
            <a:endParaRPr lang="ba-RU" dirty="0" smtClean="0"/>
          </a:p>
          <a:p>
            <a:pPr>
              <a:buNone/>
            </a:pPr>
            <a:r>
              <a:rPr lang="ba-RU" dirty="0" smtClean="0"/>
              <a:t>                                                           </a:t>
            </a:r>
          </a:p>
          <a:p>
            <a:pPr>
              <a:buNone/>
            </a:pPr>
            <a:r>
              <a:rPr lang="ba-RU" dirty="0" smtClean="0"/>
              <a:t>                            </a:t>
            </a:r>
          </a:p>
        </p:txBody>
      </p:sp>
    </p:spTree>
    <p:extLst>
      <p:ext uri="{BB962C8B-B14F-4D97-AF65-F5344CB8AC3E}">
        <p14:creationId xmlns="" xmlns:p14="http://schemas.microsoft.com/office/powerpoint/2010/main" val="106401713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91440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Мәҡәл төрҙәре: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1.Тыуған ил,батырлыҡ тураһында.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2.Хеҙмәт тураһында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3.Ғаилә мөнәсәбәттәре тураһында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4.Тормош-көнкүреш тураһында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5.Яҡшылыҡ һәм яманлыҡ тураһында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dirty="0" smtClean="0">
              <a:solidFill>
                <a:srgbClr val="000000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dirty="0" smtClean="0">
              <a:solidFill>
                <a:srgbClr val="000000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dirty="0" smtClean="0">
              <a:solidFill>
                <a:srgbClr val="000000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65440971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2" y="0"/>
            <a:ext cx="428628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ba-RU" sz="2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ba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http://cs631229.vk.me/v631229168/471b/hd7gqKy7VMg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18" y="1214372"/>
            <a:ext cx="4714807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6" name="Picture 2" descr="http://cs631229.vk.me/v631229168/4709/OEYEH3Tj63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571612"/>
            <a:ext cx="3929090" cy="4314826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214546" y="214290"/>
            <a:ext cx="6091254" cy="428628"/>
          </a:xfrm>
        </p:spPr>
        <p:txBody>
          <a:bodyPr/>
          <a:lstStyle/>
          <a:p>
            <a:pPr algn="ctr">
              <a:buNone/>
            </a:pPr>
            <a:r>
              <a:rPr lang="ba-RU" sz="2000" b="0" dirty="0" smtClean="0">
                <a:latin typeface="Times New Roman" pitchFamily="18" charset="0"/>
                <a:cs typeface="Times New Roman" pitchFamily="18" charset="0"/>
              </a:rPr>
              <a:t>Өләсәй менән мәҡәлдәр яҙабыҙ.</a:t>
            </a:r>
            <a:endParaRPr lang="ru-RU" sz="2000" b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750142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0" y="404813"/>
            <a:ext cx="8642350" cy="590391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a-RU" dirty="0"/>
              <a:t> 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28596" y="1285860"/>
            <a:ext cx="235745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a-RU" sz="2800" dirty="0" smtClean="0">
                <a:latin typeface="Times New Roman" pitchFamily="18" charset="0"/>
                <a:cs typeface="Times New Roman" pitchFamily="18" charset="0"/>
              </a:rPr>
              <a:t>Класта анкета үткәрҙек.</a:t>
            </a:r>
          </a:p>
          <a:p>
            <a:r>
              <a:rPr lang="ba-RU" sz="2800" dirty="0" smtClean="0">
                <a:latin typeface="Times New Roman" pitchFamily="18" charset="0"/>
                <a:cs typeface="Times New Roman" pitchFamily="18" charset="0"/>
              </a:rPr>
              <a:t>Анкетала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ba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a-RU" sz="2800" dirty="0" smtClean="0">
                <a:latin typeface="Times New Roman" pitchFamily="18" charset="0"/>
                <a:cs typeface="Times New Roman" pitchFamily="18" charset="0"/>
              </a:rPr>
              <a:t>уҡыусы ҡатнашты.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 descr="C:\Users\Гульфина\Desktop\DSCN155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1285860"/>
            <a:ext cx="5286412" cy="488158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41519815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3071802" y="357166"/>
            <a:ext cx="29289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a-RU" sz="2000" dirty="0" smtClean="0">
                <a:latin typeface="Times New Roman" pitchFamily="18" charset="0"/>
                <a:cs typeface="Times New Roman" pitchFamily="18" charset="0"/>
              </a:rPr>
              <a:t>Анкетаның </a:t>
            </a:r>
            <a:r>
              <a:rPr lang="ba-RU" sz="2000" dirty="0" smtClean="0">
                <a:latin typeface="Times New Roman" pitchFamily="18" charset="0"/>
                <a:cs typeface="Times New Roman" pitchFamily="18" charset="0"/>
              </a:rPr>
              <a:t>һөҙөмтәһе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204371" y="1220724"/>
          <a:ext cx="4735257" cy="4293510"/>
        </p:xfrm>
        <a:graphic>
          <a:graphicData uri="http://schemas.openxmlformats.org/drawingml/2006/table">
            <a:tbl>
              <a:tblPr/>
              <a:tblGrid>
                <a:gridCol w="980474"/>
                <a:gridCol w="1283147"/>
                <a:gridCol w="980474"/>
                <a:gridCol w="745581"/>
                <a:gridCol w="745581"/>
              </a:tblGrid>
              <a:tr h="1505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Һорауҙар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Уҡыусыларҙың яуаптары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0519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Һанлы мәҡәлдәр беләһегеҙме?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Эйе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Юҡ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19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Ниндәй һанлы мәҡәлдәр беләһегеҙ?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«1»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«100»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%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 row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Һанлы мәҡәлдәргә миҫалдар килтерегеҙ.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Йөҙ һум аҡсаң булғансы,йөҙ дуҫың булһын.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0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Ете ҡат үлсә,бер ҡат киҫ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Ҡырын эш ҡырҡ йылдан һуң да беленә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Батыр бер үлер,ҡурҡаҡ мең үлер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0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Егет кешегә етмеш төрлө һөнәр ҙә аҙ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20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Биште эшләгәнсе,берҙе урын еренә еткереп эшлә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0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Егәрленең ҡулы етәү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643042" y="142873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00364" y="500042"/>
            <a:ext cx="14622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a-RU" sz="2800" dirty="0" smtClean="0">
                <a:latin typeface="Times New Roman" pitchFamily="18" charset="0"/>
                <a:cs typeface="Times New Roman" pitchFamily="18" charset="0"/>
              </a:rPr>
              <a:t>Һөҙөмтә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4071943"/>
            <a:ext cx="1500198" cy="571504"/>
          </a:xfrm>
        </p:spPr>
        <p:txBody>
          <a:bodyPr/>
          <a:lstStyle/>
          <a:p>
            <a:pPr>
              <a:buNone/>
            </a:pPr>
            <a:r>
              <a:rPr lang="ba-RU" sz="2000" dirty="0" smtClean="0">
                <a:latin typeface="Times New Roman" pitchFamily="18" charset="0"/>
                <a:cs typeface="Times New Roman" pitchFamily="18" charset="0"/>
              </a:rPr>
              <a:t>7 ҺАНЫ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214283" y="2285992"/>
            <a:ext cx="1714512" cy="642942"/>
          </a:xfrm>
        </p:spPr>
        <p:txBody>
          <a:bodyPr/>
          <a:lstStyle/>
          <a:p>
            <a:pPr>
              <a:buNone/>
            </a:pPr>
            <a:r>
              <a:rPr lang="ba-RU" b="1" dirty="0" smtClean="0"/>
              <a:t>100 </a:t>
            </a:r>
            <a:r>
              <a:rPr lang="ba-RU" b="1" dirty="0" smtClean="0">
                <a:latin typeface="Times New Roman" pitchFamily="18" charset="0"/>
                <a:cs typeface="Times New Roman" pitchFamily="18" charset="0"/>
              </a:rPr>
              <a:t>ҺАНЫ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1124</TotalTime>
  <Words>327</Words>
  <Application>Microsoft Office PowerPoint</Application>
  <PresentationFormat>Экран (4:3)</PresentationFormat>
  <Paragraphs>148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Иҫке Собханғол урта дөйөм белем биреү мәктәбе Яңы Усман филиалы.    3 класс уҡыусыһының проект эше Тема:Мәҡәлдәрҙә һандар.              Эшләне:Мәжитова Ынйы Азат ҡыҙы.  Етәксеһе:Ишморатова Гөлфинә Рәмзи ҡыҙы.       </vt:lpstr>
      <vt:lpstr>Слайд 2</vt:lpstr>
      <vt:lpstr>Слайд 3</vt:lpstr>
      <vt:lpstr>Слайд 4</vt:lpstr>
      <vt:lpstr>Слайд 5</vt:lpstr>
      <vt:lpstr>Өләсәй менән мәҡәлдәр яҙабыҙ.</vt:lpstr>
      <vt:lpstr>Слайд 7</vt:lpstr>
      <vt:lpstr>Слайд 8</vt:lpstr>
      <vt:lpstr>7 ҺАНЫ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Иҫке Собханғол урта дөйөм белем биреү мәктәбе Яңы Усман филиалы.   Iкласс уҡыусыларының </dc:title>
  <dc:creator>Я</dc:creator>
  <cp:lastModifiedBy>Гульфина</cp:lastModifiedBy>
  <cp:revision>70</cp:revision>
  <dcterms:created xsi:type="dcterms:W3CDTF">2013-12-09T16:58:45Z</dcterms:created>
  <dcterms:modified xsi:type="dcterms:W3CDTF">2015-12-14T03:15:03Z</dcterms:modified>
</cp:coreProperties>
</file>