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71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1800199"/>
          </a:xfrm>
        </p:spPr>
        <p:txBody>
          <a:bodyPr/>
          <a:lstStyle/>
          <a:p>
            <a:r>
              <a:rPr lang="ru-RU" dirty="0" smtClean="0"/>
              <a:t>Амурский тигр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861048"/>
            <a:ext cx="6400800" cy="1224136"/>
          </a:xfrm>
        </p:spPr>
        <p:txBody>
          <a:bodyPr>
            <a:normAutofit fontScale="92500" lnSpcReduction="20000"/>
          </a:bodyPr>
          <a:lstStyle/>
          <a:p>
            <a:r>
              <a:rPr lang="ru-RU" sz="2800" dirty="0" smtClean="0"/>
              <a:t>Работу выполнила ученица 4 класса</a:t>
            </a:r>
          </a:p>
          <a:p>
            <a:r>
              <a:rPr lang="ru-RU" sz="2800" dirty="0" smtClean="0"/>
              <a:t>Вакуленко Анастасия</a:t>
            </a:r>
          </a:p>
          <a:p>
            <a:r>
              <a:rPr lang="ru-RU" dirty="0" smtClean="0"/>
              <a:t>Руководитель Воробьева Л.А.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41436532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5093"/>
    </mc:Choice>
    <mc:Fallback>
      <p:transition spd="slow" advTm="5093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635670"/>
          </a:xfrm>
        </p:spPr>
        <p:txBody>
          <a:bodyPr/>
          <a:lstStyle/>
          <a:p>
            <a:r>
              <a:rPr lang="ru-RU" dirty="0" smtClean="0"/>
              <a:t>Среда обитания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357158" y="1428736"/>
            <a:ext cx="3008313" cy="4602163"/>
          </a:xfrm>
        </p:spPr>
        <p:txBody>
          <a:bodyPr>
            <a:normAutofit lnSpcReduction="10000"/>
          </a:bodyPr>
          <a:lstStyle/>
          <a:p>
            <a:endParaRPr lang="ru-RU" dirty="0"/>
          </a:p>
          <a:p>
            <a:r>
              <a:rPr lang="ru-RU" sz="1800" dirty="0" smtClean="0"/>
              <a:t>Тигр </a:t>
            </a:r>
            <a:r>
              <a:rPr lang="ru-RU" sz="1800" dirty="0"/>
              <a:t>преимущественно обитает на Сихотэ-Алине в кедровых лесах. Зимой температура воздуха в этих местах падает до –35 градусов, летом может превышать +35 С. Зверь великолепно адаптирован к непростым экологическим условиям. В зимний период тигры могут устраивать временные лежки на снегу, а для длительного укрытия они выбирают пустые ниши, любят отдыхать под упавшими деревьями или на уступах скал.</a:t>
            </a:r>
          </a:p>
        </p:txBody>
      </p:sp>
      <p:pic>
        <p:nvPicPr>
          <p:cNvPr id="3074" name="Picture 2" descr="C:\Users\User\Desktop\тигр\тигр летом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556792"/>
            <a:ext cx="3528392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06377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19781"/>
    </mc:Choice>
    <mc:Fallback>
      <p:transition spd="slow" advTm="119781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тигр\тигр на снегу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04664"/>
            <a:ext cx="5616624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923216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1931"/>
    </mc:Choice>
    <mc:Fallback>
      <p:transition spd="slow" advTm="11931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635670"/>
          </a:xfrm>
        </p:spPr>
        <p:txBody>
          <a:bodyPr/>
          <a:lstStyle/>
          <a:p>
            <a:r>
              <a:rPr lang="ru-RU" dirty="0" smtClean="0"/>
              <a:t>Тигр - охотник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dirty="0"/>
              <a:t> Амурский тигр – виртуозный охотник. Он охотится в любое время суток. Его добыча – это кабаны, изюбры, олени, лоси, косули и медведи. 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Если настигнутая жертва вырывается, тигр никогда не будет ее преследовать снова, поскольку он не может быстро бегать на длинные дистанции. </a:t>
            </a:r>
            <a:r>
              <a:rPr lang="ru-RU" dirty="0" smtClean="0"/>
              <a:t> </a:t>
            </a:r>
            <a:r>
              <a:rPr lang="ru-RU" dirty="0"/>
              <a:t>Тигр добывает ровно столько пищи, сколько ему требуется, и никогда не убивает добычу, если у него есть еда. При недостатке животных в природе тигры могут начать охотиться на домашний скот и собак. Но среди амурских тигров (в отличие от индийских) никогда не встречается тигров-людоедов. </a:t>
            </a:r>
          </a:p>
          <a:p>
            <a:endParaRPr lang="ru-RU" dirty="0"/>
          </a:p>
        </p:txBody>
      </p:sp>
      <p:pic>
        <p:nvPicPr>
          <p:cNvPr id="5122" name="Picture 2" descr="C:\Users\User\Desktop\тигр\тигр и косуля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844824"/>
            <a:ext cx="3907606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583998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92942"/>
    </mc:Choice>
    <mc:Fallback>
      <p:transition spd="slow" advTm="92942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тигр\тигр ест добычу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196752"/>
            <a:ext cx="4857919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154945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5596"/>
    </mc:Choice>
    <mc:Fallback>
      <p:transition spd="slow" advTm="5596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635670"/>
          </a:xfrm>
        </p:spPr>
        <p:txBody>
          <a:bodyPr/>
          <a:lstStyle/>
          <a:p>
            <a:r>
              <a:rPr lang="ru-RU" dirty="0" smtClean="0"/>
              <a:t>Потомство тигра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1124744"/>
            <a:ext cx="3008313" cy="5001419"/>
          </a:xfrm>
        </p:spPr>
        <p:txBody>
          <a:bodyPr>
            <a:normAutofit fontScale="85000" lnSpcReduction="10000"/>
          </a:bodyPr>
          <a:lstStyle/>
          <a:p>
            <a:r>
              <a:rPr lang="ru-RU" sz="1800" dirty="0"/>
              <a:t>В отличие от львов, уссурийские тигры, как и большинство кошачьих, не живет в организованных группах, а существуют поодиночке. Они строго контролируют свою территорию, которая в иных местах достигает 500 кв. км. Ее периметр зверь метит, выпуская секреторную жидкость и оставляя глубокие царапины на деревьях.</a:t>
            </a:r>
          </a:p>
          <a:p>
            <a:r>
              <a:rPr lang="ru-RU" sz="1800" dirty="0"/>
              <a:t>Площадь участков обитания самцов весьма большая. Как правило, на территории самца находится несколько участков самок. Маршруты перемещений тигров по своему участку постоянны и практически не меняются с годами. Амурский тигр – полигамное животное. Обычно период размножения начинается в конце зимы.</a:t>
            </a:r>
          </a:p>
          <a:p>
            <a:endParaRPr lang="ru-RU" dirty="0"/>
          </a:p>
          <a:p>
            <a:endParaRPr lang="ru-RU" sz="1800" dirty="0"/>
          </a:p>
        </p:txBody>
      </p:sp>
      <p:pic>
        <p:nvPicPr>
          <p:cNvPr id="7170" name="Picture 2" descr="C:\Users\User\Desktop\тигр\самец и самка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97437" y="1268760"/>
            <a:ext cx="3130947" cy="2854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5409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25843"/>
    </mc:Choice>
    <mc:Fallback>
      <p:transition spd="slow" advTm="125843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Тигрята</a:t>
            </a:r>
            <a:endParaRPr lang="ru-RU" dirty="0"/>
          </a:p>
        </p:txBody>
      </p:sp>
      <p:pic>
        <p:nvPicPr>
          <p:cNvPr id="8194" name="Picture 2" descr="C:\Users\User\Desktop\тигр\тигрица моет тигрёнка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44825"/>
            <a:ext cx="3240359" cy="2937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Users\User\Desktop\тигр\тигрица и 3 тигрёнка(летом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844824"/>
            <a:ext cx="3312368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538767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7257"/>
    </mc:Choice>
    <mc:Fallback>
      <p:transition spd="slow" advTm="7257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563662"/>
          </a:xfrm>
        </p:spPr>
        <p:txBody>
          <a:bodyPr/>
          <a:lstStyle/>
          <a:p>
            <a:r>
              <a:rPr lang="ru-RU" dirty="0" smtClean="0"/>
              <a:t>Численность тигров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dirty="0"/>
              <a:t>Уссурийский тигр занесен в Красную книгу в связи со своей малочисленностью — на сегодняшний день насчитывается не более 450 особей этого вида. Как это часто бывает, основная вина за вымирание уссурийских тигров лежит на человеке, который вырубает тайгу, лишая зверя крова и еды. Кроме того, в течении многих лет тигры уничтожались из-за красивой шкуры. Сейчас животное повсеместно находится под охраной. К сожалению, в России за убийство уссурийского тигра на человека всего лишь накладывают штраф, в отличие от Китая, где за это убийца карается смертной казнью.</a:t>
            </a:r>
          </a:p>
        </p:txBody>
      </p:sp>
      <p:pic>
        <p:nvPicPr>
          <p:cNvPr id="9218" name="Picture 2" descr="C:\Users\User\Desktop\тигр\мама идёт на охоту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32040" y="764704"/>
            <a:ext cx="3871019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191416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55573"/>
    </mc:Choice>
    <mc:Fallback>
      <p:transition spd="slow" advTm="55573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491654"/>
          </a:xfrm>
        </p:spPr>
        <p:txBody>
          <a:bodyPr/>
          <a:lstStyle/>
          <a:p>
            <a:r>
              <a:rPr lang="ru-RU" dirty="0" smtClean="0"/>
              <a:t>Интересные факты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dirty="0"/>
              <a:t>	</a:t>
            </a:r>
            <a:r>
              <a:rPr lang="ru-RU" sz="1800" dirty="0"/>
              <a:t>Уссурийскому тигру посвящены сказка Юрия Коваля и мультфильм Леонида Носырева «Тигрёнок на подсолнухе».</a:t>
            </a:r>
          </a:p>
          <a:p>
            <a:r>
              <a:rPr lang="ru-RU" sz="1800" dirty="0"/>
              <a:t>•	Амурский тигр изображён на флаге и гербе Приморского края, а также на многих геральдических символах городов и районов края. Также амурский тигр изображён на гербе Хабаровского края.</a:t>
            </a:r>
          </a:p>
        </p:txBody>
      </p:sp>
      <p:pic>
        <p:nvPicPr>
          <p:cNvPr id="10242" name="Picture 2" descr="C:\Users\User\Desktop\тигр\тигры играют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3616325" y="1423194"/>
            <a:ext cx="5029200" cy="3552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112460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67458"/>
    </mc:Choice>
    <mc:Fallback>
      <p:transition spd="slow" advTm="67458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 descr="C:\Users\User\Desktop\тигр\тигрёно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648" y="764704"/>
            <a:ext cx="6408712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281439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5432"/>
    </mc:Choice>
    <mc:Fallback>
      <p:transition spd="slow" advTm="5432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Цель проекта.</a:t>
            </a:r>
          </a:p>
          <a:p>
            <a:r>
              <a:rPr lang="ru-RU" sz="4000" dirty="0" smtClean="0"/>
              <a:t>Изучить жизнь  амурского тигра, его повадки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Задачи.</a:t>
            </a:r>
          </a:p>
          <a:p>
            <a:r>
              <a:rPr lang="ru-RU" sz="4000" dirty="0" smtClean="0"/>
              <a:t>Изучение литературы  и других источников информации </a:t>
            </a:r>
            <a:r>
              <a:rPr lang="ru-RU" sz="4000" smtClean="0"/>
              <a:t>о </a:t>
            </a:r>
            <a:r>
              <a:rPr lang="ru-RU" sz="4000" smtClean="0"/>
              <a:t>животном.</a:t>
            </a:r>
            <a:endParaRPr lang="ru-RU" sz="4000" dirty="0" smtClean="0"/>
          </a:p>
          <a:p>
            <a:r>
              <a:rPr lang="ru-RU" sz="4000" dirty="0" smtClean="0"/>
              <a:t>Систематизация знаний о  тиграх.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5400" dirty="0" smtClean="0"/>
              <a:t>Гипотеза.</a:t>
            </a:r>
          </a:p>
          <a:p>
            <a:r>
              <a:rPr lang="ru-RU" sz="4000" dirty="0" smtClean="0"/>
              <a:t>Есть ли у тигра враги?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5400" dirty="0" smtClean="0"/>
              <a:t>Метод исследования.</a:t>
            </a:r>
          </a:p>
          <a:p>
            <a:r>
              <a:rPr lang="ru-RU" sz="4000" dirty="0" smtClean="0"/>
              <a:t>Изучение и анализ литературы и источников информации.</a:t>
            </a:r>
          </a:p>
          <a:p>
            <a:r>
              <a:rPr lang="ru-RU" sz="4000" dirty="0" smtClean="0"/>
              <a:t>Обобщение и систематизация сведений о тигре.</a:t>
            </a:r>
          </a:p>
          <a:p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5400" dirty="0" smtClean="0"/>
              <a:t>Актуальность .</a:t>
            </a:r>
          </a:p>
          <a:p>
            <a:r>
              <a:rPr lang="ru-RU" sz="4000" dirty="0" smtClean="0"/>
              <a:t>Самостоятельное  исследование  особенностей жизни и ареалов обитания амурского тигра.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5400" dirty="0" smtClean="0"/>
              <a:t>Практическое значение. </a:t>
            </a:r>
          </a:p>
          <a:p>
            <a:r>
              <a:rPr lang="ru-RU" sz="4000" dirty="0" smtClean="0"/>
              <a:t>Данная работа может применяться как дополнительный материал на уроках окружающего мира и во внеурочной деятельности.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1150938" y="338138"/>
            <a:ext cx="7993062" cy="5175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 М У Р С К И Й   Т И Г Р </a:t>
            </a:r>
            <a:endParaRPr lang="ru-RU" dirty="0"/>
          </a:p>
        </p:txBody>
      </p:sp>
      <p:pic>
        <p:nvPicPr>
          <p:cNvPr id="1026" name="Picture 2" descr="C:\Users\User\Desktop\тигр\таблиц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855662"/>
            <a:ext cx="7461448" cy="6002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71479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721"/>
    </mc:Choice>
    <mc:Fallback>
      <p:transition spd="slow" advTm="10721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563662"/>
          </a:xfrm>
        </p:spPr>
        <p:txBody>
          <a:bodyPr/>
          <a:lstStyle/>
          <a:p>
            <a:r>
              <a:rPr lang="ru-RU" dirty="0" smtClean="0"/>
              <a:t>Размеры тигра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Autofit/>
          </a:bodyPr>
          <a:lstStyle/>
          <a:p>
            <a:r>
              <a:rPr lang="ru-RU" sz="1800" dirty="0"/>
              <a:t>Амурский тигр – великий, гордый и одинокий. Он отличается от шести других подвидов самыми крупными размерами. Вес взрослых самцов может достигать 300 кг, длина тела от 1,5 до 3 м. Тигр имеет окраску яркого цвета, шерсть у него длинная и густая, мощное и гибкое тело, красивая большая голова, сильные лапы с упругими подушечками, позволяющими зверю бесшумно подкрадываться к добыче. </a:t>
            </a:r>
          </a:p>
        </p:txBody>
      </p:sp>
      <p:pic>
        <p:nvPicPr>
          <p:cNvPr id="2050" name="Picture 2" descr="C:\Users\User\Desktop\тигр\тигр по воде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83187" y="908720"/>
            <a:ext cx="3133229" cy="3719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533457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60500"/>
    </mc:Choice>
    <mc:Fallback>
      <p:transition spd="slow" advTm="6050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94</TotalTime>
  <Words>561</Words>
  <Application>Microsoft Office PowerPoint</Application>
  <PresentationFormat>Экран (4:3)</PresentationFormat>
  <Paragraphs>36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Апекс</vt:lpstr>
      <vt:lpstr>Амурский тигр</vt:lpstr>
      <vt:lpstr>Слайд 2</vt:lpstr>
      <vt:lpstr>Слайд 3</vt:lpstr>
      <vt:lpstr>Слайд 4</vt:lpstr>
      <vt:lpstr>Слайд 5</vt:lpstr>
      <vt:lpstr>Слайд 6</vt:lpstr>
      <vt:lpstr>Слайд 7</vt:lpstr>
      <vt:lpstr>А М У Р С К И Й   Т И Г Р </vt:lpstr>
      <vt:lpstr>Размеры тигра</vt:lpstr>
      <vt:lpstr>Среда обитания</vt:lpstr>
      <vt:lpstr>Слайд 11</vt:lpstr>
      <vt:lpstr>Тигр - охотник</vt:lpstr>
      <vt:lpstr>Слайд 13</vt:lpstr>
      <vt:lpstr>Потомство тигра</vt:lpstr>
      <vt:lpstr>Тигрята</vt:lpstr>
      <vt:lpstr>Численность тигров</vt:lpstr>
      <vt:lpstr>Интересные факты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Амурский тигр</dc:title>
  <dc:creator>User</dc:creator>
  <cp:lastModifiedBy>Воробьёва</cp:lastModifiedBy>
  <cp:revision>9</cp:revision>
  <dcterms:created xsi:type="dcterms:W3CDTF">2015-03-09T04:23:40Z</dcterms:created>
  <dcterms:modified xsi:type="dcterms:W3CDTF">2015-03-17T01:37:59Z</dcterms:modified>
</cp:coreProperties>
</file>