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47C62B-77F6-412E-96AC-A2E05C723F17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68E9DA-8249-4F9D-96B1-C46C6265C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Comic Sans MS" pitchFamily="66" charset="0"/>
              </a:rPr>
              <a:t>Как зимой помочь </a:t>
            </a:r>
            <a:r>
              <a:rPr lang="ru-RU" sz="7200" b="1" dirty="0" smtClean="0">
                <a:solidFill>
                  <a:srgbClr val="002060"/>
                </a:solidFill>
                <a:latin typeface="Comic Sans MS" pitchFamily="66" charset="0"/>
              </a:rPr>
              <a:t>птицам</a:t>
            </a:r>
            <a:endParaRPr lang="ru-RU" sz="7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764704"/>
            <a:ext cx="740664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t3.gstatic.com/images?q=tbn:ANd9GcSYOtCtCxyWP1jUalmrGOoRBEeUcMsx-80kr6VKnSgNRVXwTrb2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5042133" cy="3355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Только </a:t>
            </a:r>
            <a:r>
              <a:rPr lang="ru-RU" dirty="0" smtClean="0"/>
              <a:t>я из птиц, признаться,</a:t>
            </a:r>
            <a:br>
              <a:rPr lang="ru-RU" dirty="0" smtClean="0"/>
            </a:br>
            <a:r>
              <a:rPr lang="ru-RU" dirty="0" smtClean="0"/>
              <a:t>В зной, морозы и пургу</a:t>
            </a:r>
            <a:br>
              <a:rPr lang="ru-RU" dirty="0" smtClean="0"/>
            </a:br>
            <a:r>
              <a:rPr lang="ru-RU" dirty="0" smtClean="0"/>
              <a:t>По стволу передвигаться</a:t>
            </a:r>
            <a:br>
              <a:rPr lang="ru-RU" dirty="0" smtClean="0"/>
            </a:br>
            <a:r>
              <a:rPr lang="ru-RU" dirty="0" smtClean="0"/>
              <a:t>Головою вниз могу.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http://im2-tub-ru.yandex.net/i?id=212645914-31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071810"/>
            <a:ext cx="5357850" cy="364333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85984" y="2786058"/>
            <a:ext cx="3429024" cy="10715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4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Comic Sans MS" pitchFamily="66" charset="0"/>
              </a:rPr>
              <a:t>Поползень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000364" y="3886217"/>
            <a:ext cx="521497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endParaRPr lang="ru-RU" sz="4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ru-RU" sz="4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101dizain.ru/wp-content/uploads/2012/01/1970282.jpg"/>
          <p:cNvPicPr>
            <a:picLocks noChangeAspect="1" noChangeArrowheads="1"/>
          </p:cNvPicPr>
          <p:nvPr/>
        </p:nvPicPr>
        <p:blipFill>
          <a:blip r:embed="rId2" cstate="print"/>
          <a:srcRect l="36246" t="16333" r="17152" b="11335"/>
          <a:stretch>
            <a:fillRect/>
          </a:stretch>
        </p:blipFill>
        <p:spPr bwMode="auto">
          <a:xfrm>
            <a:off x="1835696" y="3717032"/>
            <a:ext cx="2088232" cy="2876320"/>
          </a:xfrm>
          <a:prstGeom prst="rect">
            <a:avLst/>
          </a:prstGeom>
          <a:noFill/>
        </p:spPr>
      </p:pic>
      <p:pic>
        <p:nvPicPr>
          <p:cNvPr id="32772" name="Picture 4" descr="http://obzor.westsib.ru/_upload/image/news_2011/12/kormuwki/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573016"/>
            <a:ext cx="4010025" cy="3086101"/>
          </a:xfrm>
          <a:prstGeom prst="rect">
            <a:avLst/>
          </a:prstGeom>
          <a:noFill/>
        </p:spPr>
      </p:pic>
      <p:pic>
        <p:nvPicPr>
          <p:cNvPr id="32774" name="Picture 6" descr="http://vmirepozitiva.ru/wp-content/uploads/2010/12/kormushka.jpg"/>
          <p:cNvPicPr>
            <a:picLocks noChangeAspect="1" noChangeArrowheads="1"/>
          </p:cNvPicPr>
          <p:nvPr/>
        </p:nvPicPr>
        <p:blipFill>
          <a:blip r:embed="rId4" cstate="print"/>
          <a:srcRect l="8308" t="18666"/>
          <a:stretch>
            <a:fillRect/>
          </a:stretch>
        </p:blipFill>
        <p:spPr bwMode="auto">
          <a:xfrm>
            <a:off x="5940152" y="404664"/>
            <a:ext cx="2160240" cy="2956408"/>
          </a:xfrm>
          <a:prstGeom prst="rect">
            <a:avLst/>
          </a:prstGeom>
          <a:noFill/>
        </p:spPr>
      </p:pic>
      <p:pic>
        <p:nvPicPr>
          <p:cNvPr id="32776" name="Picture 8" descr="http://ru.all.biz/img/ru/catalog/522962.jpeg"/>
          <p:cNvPicPr>
            <a:picLocks noChangeAspect="1" noChangeArrowheads="1"/>
          </p:cNvPicPr>
          <p:nvPr/>
        </p:nvPicPr>
        <p:blipFill>
          <a:blip r:embed="rId5" cstate="print"/>
          <a:srcRect l="13871" r="16772"/>
          <a:stretch>
            <a:fillRect/>
          </a:stretch>
        </p:blipFill>
        <p:spPr bwMode="auto">
          <a:xfrm>
            <a:off x="1187624" y="260648"/>
            <a:ext cx="3732841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kern="0" dirty="0" smtClean="0">
                <a:solidFill>
                  <a:srgbClr val="990000"/>
                </a:solidFill>
                <a:latin typeface="Arial"/>
              </a:rPr>
              <a:t>           Итог </a:t>
            </a:r>
            <a:r>
              <a:rPr lang="ru-RU" sz="4400" b="1" kern="0" dirty="0" smtClean="0">
                <a:solidFill>
                  <a:srgbClr val="990000"/>
                </a:solidFill>
                <a:latin typeface="Arial"/>
              </a:rPr>
              <a:t>урока.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71612"/>
            <a:ext cx="80724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Сегодня на уроке мы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изучали …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Мне было интересно ……</a:t>
            </a: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Сегодня на уроке я научился…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Сегодня на уроке 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почувствовал(а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0010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7933588" cy="5357826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1. Чем </a:t>
            </a: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питается лиса?</a:t>
            </a:r>
            <a:endParaRPr lang="ru-RU" sz="1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а) насекомыми        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зёрнышками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б) травой                      </a:t>
            </a:r>
            <a:r>
              <a:rPr lang="ru-RU" sz="128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орехами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мышами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е)лягушками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2. Чем </a:t>
            </a: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питается белка?</a:t>
            </a:r>
            <a:endParaRPr lang="ru-RU" sz="1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 а) насекомыми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г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мышами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травой     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8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орехами,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грибами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8005026" cy="5214950"/>
          </a:xfrm>
        </p:spPr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3. Чем </a:t>
            </a: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питается заяц?</a:t>
            </a: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а) насекомыми                 г) зёрнышками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травой,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корой,            </a:t>
            </a:r>
            <a:r>
              <a:rPr lang="ru-RU" sz="128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орехами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в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мышами                                       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4.Чем </a:t>
            </a: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питается лягушка?</a:t>
            </a:r>
            <a:endParaRPr lang="ru-RU" sz="1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комарами           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г) зёрнышками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травой                   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8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орехами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) мышами     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ru-RU" sz="9800" b="1" i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800" b="1" i="1" dirty="0" smtClean="0">
                <a:latin typeface="Times New Roman" pitchFamily="18" charset="0"/>
                <a:cs typeface="Times New Roman" pitchFamily="18" charset="0"/>
              </a:rPr>
              <a:t>Докажите</a:t>
            </a:r>
            <a:r>
              <a:rPr lang="ru-RU" sz="9800" b="1" i="1" dirty="0" smtClean="0">
                <a:latin typeface="Times New Roman" pitchFamily="18" charset="0"/>
                <a:cs typeface="Times New Roman" pitchFamily="18" charset="0"/>
              </a:rPr>
              <a:t>, что животные живые существа.</a:t>
            </a:r>
            <a:endParaRPr lang="ru-RU" sz="9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  а) они двигаются</a:t>
            </a:r>
            <a:endParaRPr lang="ru-RU" sz="9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  б) они рождаются, растут, питаются, приносят потомство, </a:t>
            </a: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умирают</a:t>
            </a:r>
            <a:endParaRPr lang="ru-RU" sz="9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  в) Они очень милые</a:t>
            </a:r>
            <a:endParaRPr lang="ru-RU" sz="9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  г) они относятся к живой </a:t>
            </a:r>
            <a:r>
              <a:rPr lang="ru-RU" sz="9800" i="1" dirty="0" smtClean="0">
                <a:latin typeface="Times New Roman" pitchFamily="18" charset="0"/>
                <a:cs typeface="Times New Roman" pitchFamily="18" charset="0"/>
              </a:rPr>
              <a:t>природе</a:t>
            </a:r>
            <a:endParaRPr lang="ru-RU" sz="9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6.Что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необходимо животным для жизни?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а) хорошее отношение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 солнце, воздух, вода, пища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в) леса и поля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г) вкусная еда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956376" cy="35283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dirty="0" smtClean="0">
                <a:solidFill>
                  <a:schemeClr val="accent5">
                    <a:lumMod val="50000"/>
                  </a:schemeClr>
                </a:solidFill>
              </a:rPr>
              <a:t>Скоро снежная стает постель, </a:t>
            </a:r>
            <a:endParaRPr lang="en-US" sz="3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900" dirty="0" smtClean="0">
                <a:solidFill>
                  <a:schemeClr val="accent5">
                    <a:lumMod val="50000"/>
                  </a:schemeClr>
                </a:solidFill>
              </a:rPr>
              <a:t>Нас в весну за собой увлекая…</a:t>
            </a:r>
            <a:endParaRPr lang="en-US" sz="3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900" dirty="0" smtClean="0">
                <a:solidFill>
                  <a:schemeClr val="accent5">
                    <a:lumMod val="50000"/>
                  </a:schemeClr>
                </a:solidFill>
              </a:rPr>
              <a:t>Будем знать, что есть птица такая,</a:t>
            </a:r>
            <a:endParaRPr lang="en-US" sz="3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900" dirty="0" smtClean="0">
                <a:solidFill>
                  <a:schemeClr val="accent5">
                    <a:lumMod val="50000"/>
                  </a:schemeClr>
                </a:solidFill>
              </a:rPr>
              <a:t>Наш лесной петушок </a:t>
            </a:r>
            <a:r>
              <a:rPr lang="ru-RU" sz="39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39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свиристель.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 descr="http://birds-altay.ru/wp-content/uploads/2010/07/28-350x234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051720" y="2492895"/>
            <a:ext cx="5976664" cy="3995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ll-about-pets.ru/uploads/posts/1300698814_bolshaya-2.jpg"/>
          <p:cNvPicPr>
            <a:picLocks noChangeAspect="1" noChangeArrowheads="1"/>
          </p:cNvPicPr>
          <p:nvPr/>
        </p:nvPicPr>
        <p:blipFill>
          <a:blip r:embed="rId2" cstate="print"/>
          <a:srcRect t="12207" b="9128"/>
          <a:stretch>
            <a:fillRect/>
          </a:stretch>
        </p:blipFill>
        <p:spPr bwMode="auto">
          <a:xfrm>
            <a:off x="1475656" y="2420888"/>
            <a:ext cx="7272808" cy="41764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Красногрудый, чернокрылый,</a:t>
            </a:r>
            <a:br>
              <a:rPr lang="ru-RU" dirty="0" smtClean="0"/>
            </a:br>
            <a:r>
              <a:rPr lang="ru-RU" dirty="0" smtClean="0"/>
              <a:t>Любит зёрнышки клевать,</a:t>
            </a:r>
            <a:br>
              <a:rPr lang="ru-RU" dirty="0" smtClean="0"/>
            </a:br>
            <a:r>
              <a:rPr lang="ru-RU" dirty="0" smtClean="0"/>
              <a:t>С первым снегом на рябине</a:t>
            </a:r>
            <a:br>
              <a:rPr lang="ru-RU" dirty="0" smtClean="0"/>
            </a:br>
            <a:r>
              <a:rPr lang="ru-RU" dirty="0" smtClean="0"/>
              <a:t>Он появится опять.</a:t>
            </a:r>
            <a:br>
              <a:rPr lang="ru-RU" dirty="0" smtClean="0"/>
            </a:b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5805264"/>
            <a:ext cx="2993536" cy="65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Снегирь</a:t>
            </a:r>
            <a:endParaRPr lang="ru-RU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birds-altay.ru/wp-content/uploads/2010/06/45-350x235.jpg"/>
          <p:cNvPicPr>
            <a:picLocks noChangeAspect="1" noChangeArrowheads="1"/>
          </p:cNvPicPr>
          <p:nvPr/>
        </p:nvPicPr>
        <p:blipFill>
          <a:blip r:embed="rId2" cstate="print"/>
          <a:srcRect b="18325"/>
          <a:stretch>
            <a:fillRect/>
          </a:stretch>
        </p:blipFill>
        <p:spPr bwMode="auto">
          <a:xfrm>
            <a:off x="1403648" y="2276871"/>
            <a:ext cx="7378702" cy="41861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348880"/>
            <a:ext cx="2952328" cy="6389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Воробей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0"/>
            <a:ext cx="7498080" cy="2592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</a:rPr>
              <a:t>Найдешь её в своём дворе,</a:t>
            </a:r>
          </a:p>
          <a:p>
            <a:pPr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</a:rPr>
              <a:t>Она на радость детворе.</a:t>
            </a:r>
          </a:p>
          <a:p>
            <a:pPr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</a:rPr>
              <a:t>Ты обижать её не смей!</a:t>
            </a:r>
          </a:p>
          <a:p>
            <a:pPr>
              <a:buNone/>
            </a:pPr>
            <a:r>
              <a:rPr lang="ru-RU" sz="4300" dirty="0" smtClean="0">
                <a:solidFill>
                  <a:schemeClr val="accent5">
                    <a:lumMod val="50000"/>
                  </a:schemeClr>
                </a:solidFill>
              </a:rPr>
              <a:t>Эта птичка - </a:t>
            </a:r>
            <a:r>
              <a:rPr lang="ru-RU" sz="4300" dirty="0" smtClean="0"/>
              <a:t>...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animals-birds.ru/sinica.jpg"/>
          <p:cNvPicPr>
            <a:picLocks noChangeAspect="1" noChangeArrowheads="1"/>
          </p:cNvPicPr>
          <p:nvPr/>
        </p:nvPicPr>
        <p:blipFill>
          <a:blip r:embed="rId2" cstate="print"/>
          <a:srcRect t="6155"/>
          <a:stretch>
            <a:fillRect/>
          </a:stretch>
        </p:blipFill>
        <p:spPr bwMode="auto">
          <a:xfrm>
            <a:off x="1907704" y="2276872"/>
            <a:ext cx="6336704" cy="4391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Спинкою зеленовата,</a:t>
            </a:r>
            <a:br>
              <a:rPr lang="ru-RU" dirty="0" smtClean="0"/>
            </a:br>
            <a:r>
              <a:rPr lang="ru-RU" dirty="0" smtClean="0"/>
              <a:t>Животиком желтовата,</a:t>
            </a:r>
            <a:br>
              <a:rPr lang="ru-RU" dirty="0" smtClean="0"/>
            </a:br>
            <a:r>
              <a:rPr lang="ru-RU" dirty="0" smtClean="0"/>
              <a:t>Чёрненькая шапочка</a:t>
            </a:r>
            <a:br>
              <a:rPr lang="ru-RU" dirty="0" smtClean="0"/>
            </a:br>
            <a:r>
              <a:rPr lang="ru-RU" dirty="0" smtClean="0"/>
              <a:t>И полоска шарфика.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24128" y="5805264"/>
            <a:ext cx="3137552" cy="73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Comic Sans MS" pitchFamily="66" charset="0"/>
              </a:rPr>
              <a:t>Синица</a:t>
            </a:r>
            <a:endParaRPr lang="ru-RU" sz="4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218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Как зимой помочь птицам</vt:lpstr>
      <vt:lpstr>                  ТЕСТ</vt:lpstr>
      <vt:lpstr>                   ТЕСТ</vt:lpstr>
      <vt:lpstr>                   ТЕСТ</vt:lpstr>
      <vt:lpstr>                   ТЕСТ</vt:lpstr>
      <vt:lpstr>Слайд 6</vt:lpstr>
      <vt:lpstr>Красногрудый, чернокрылый, Любит зёрнышки клевать, С первым снегом на рябине Он появится опять. </vt:lpstr>
      <vt:lpstr>Воробей</vt:lpstr>
      <vt:lpstr>Спинкою зеленовата, Животиком желтовата, Чёрненькая шапочка И полоска шарфика. </vt:lpstr>
      <vt:lpstr>  Только я из птиц, признаться, В зной, морозы и пургу По стволу передвигаться Головою вниз могу.   </vt:lpstr>
      <vt:lpstr>Слайд 11</vt:lpstr>
      <vt:lpstr>           Итог урока.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зимой помочь птицам?</dc:title>
  <dc:creator>Марина</dc:creator>
  <cp:lastModifiedBy>Admin</cp:lastModifiedBy>
  <cp:revision>19</cp:revision>
  <dcterms:created xsi:type="dcterms:W3CDTF">2013-01-30T09:55:47Z</dcterms:created>
  <dcterms:modified xsi:type="dcterms:W3CDTF">2013-02-16T18:23:12Z</dcterms:modified>
</cp:coreProperties>
</file>