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1" r:id="rId1"/>
  </p:sldMasterIdLst>
  <p:sldIdLst>
    <p:sldId id="257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647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54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61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694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926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328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298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600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48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203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426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442B9-08E8-4555-AD82-6270EA7B47EF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D89E3-E33F-4CEC-B9CF-F08AB0C92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00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021" y="516122"/>
            <a:ext cx="3127285" cy="2767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40" y="3122574"/>
            <a:ext cx="2911759" cy="31197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656" y="1807873"/>
            <a:ext cx="4950006" cy="29802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40" y="628853"/>
            <a:ext cx="2820280" cy="25110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819" y="3396500"/>
            <a:ext cx="2746360" cy="278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1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.shutterstock.com/display_pic_with_logo/154612/154612,1281908455,2/stock-vector-apple-tree-59091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181638"/>
            <a:ext cx="6858569" cy="685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74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nkoboev.ru/images/MTY0NDk2/Bankoboev.Ru_salyut_nad_gorod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8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4553803"/>
            <a:ext cx="10515600" cy="188509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3800" dirty="0" smtClean="0">
                <a:solidFill>
                  <a:srgbClr val="FFFF00"/>
                </a:solidFill>
                <a:latin typeface="AR CHRISTY" panose="02000000000000000000" pitchFamily="2" charset="0"/>
              </a:rPr>
              <a:t>THANK YOU!</a:t>
            </a:r>
            <a:endParaRPr lang="ru-RU" sz="13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8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016"/>
            <a:ext cx="12115800" cy="2387600"/>
          </a:xfrm>
        </p:spPr>
        <p:txBody>
          <a:bodyPr>
            <a:noAutofit/>
          </a:bodyPr>
          <a:lstStyle/>
          <a:p>
            <a:r>
              <a:rPr lang="en-US" sz="19900" dirty="0" smtClean="0">
                <a:solidFill>
                  <a:srgbClr val="FF0000"/>
                </a:solidFill>
                <a:latin typeface="AR CHRISTY" panose="02000000000000000000" pitchFamily="2" charset="0"/>
              </a:rPr>
              <a:t>CLOTHES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24000" y="3984175"/>
            <a:ext cx="9144000" cy="1655762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C00000"/>
                </a:solidFill>
                <a:latin typeface="AR CHRISTY" panose="02000000000000000000" pitchFamily="2" charset="0"/>
              </a:rPr>
              <a:t>Shopping for clothes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49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214" y="2113460"/>
            <a:ext cx="10902286" cy="2039440"/>
          </a:xfrm>
        </p:spPr>
        <p:txBody>
          <a:bodyPr>
            <a:noAutofit/>
          </a:bodyPr>
          <a:lstStyle/>
          <a:p>
            <a:pPr algn="ctr"/>
            <a:r>
              <a:rPr lang="en-US" sz="88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Every clothes have its place</a:t>
            </a:r>
            <a:endParaRPr lang="ru-RU" sz="8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19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0393" y="286602"/>
            <a:ext cx="8611737" cy="4462819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If your clothes have any red, put your finger on your head.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4800" dirty="0" smtClean="0">
                <a:solidFill>
                  <a:srgbClr val="00B0F0"/>
                </a:solidFill>
              </a:rPr>
              <a:t>If your clothes have any blue, put your finger on your shoe.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4800" dirty="0" smtClean="0"/>
              <a:t>If your clothes have any white, give a hug with all your might.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4800" dirty="0" smtClean="0">
                <a:solidFill>
                  <a:schemeClr val="accent5">
                    <a:lumMod val="75000"/>
                  </a:schemeClr>
                </a:solidFill>
              </a:rPr>
              <a:t>If your clothes have any brown, make a smile like a clown.</a:t>
            </a:r>
            <a:endParaRPr lang="ru-RU" sz="4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1819" y="286602"/>
            <a:ext cx="1456199" cy="14876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91" y="1774209"/>
            <a:ext cx="1862095" cy="13947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844" y="2948982"/>
            <a:ext cx="1800225" cy="2543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68" y="4287244"/>
            <a:ext cx="18954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66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67033" cy="4637314"/>
          </a:xfrm>
        </p:spPr>
      </p:pic>
      <p:grpSp>
        <p:nvGrpSpPr>
          <p:cNvPr id="31" name="Группа 30"/>
          <p:cNvGrpSpPr/>
          <p:nvPr/>
        </p:nvGrpSpPr>
        <p:grpSpPr>
          <a:xfrm>
            <a:off x="10703539" y="1327000"/>
            <a:ext cx="914400" cy="968993"/>
            <a:chOff x="5895833" y="627790"/>
            <a:chExt cx="914400" cy="968993"/>
          </a:xfrm>
        </p:grpSpPr>
        <p:sp>
          <p:nvSpPr>
            <p:cNvPr id="7" name="TextBox 6"/>
            <p:cNvSpPr txBox="1"/>
            <p:nvPr/>
          </p:nvSpPr>
          <p:spPr>
            <a:xfrm>
              <a:off x="5895833" y="627792"/>
              <a:ext cx="914400" cy="968991"/>
            </a:xfrm>
            <a:prstGeom prst="rect">
              <a:avLst/>
            </a:prstGeom>
            <a:noFill/>
            <a:ln>
              <a:solidFill>
                <a:schemeClr val="tx1">
                  <a:alpha val="88000"/>
                </a:schemeClr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895833" y="723331"/>
              <a:ext cx="709683" cy="87345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100550" y="627790"/>
              <a:ext cx="709683" cy="87345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>
            <a:off x="6042611" y="1327004"/>
            <a:ext cx="914400" cy="968991"/>
            <a:chOff x="6810233" y="627792"/>
            <a:chExt cx="914400" cy="968991"/>
          </a:xfrm>
        </p:grpSpPr>
        <p:sp>
          <p:nvSpPr>
            <p:cNvPr id="8" name="TextBox 7"/>
            <p:cNvSpPr txBox="1"/>
            <p:nvPr/>
          </p:nvSpPr>
          <p:spPr>
            <a:xfrm>
              <a:off x="6810233" y="627792"/>
              <a:ext cx="914400" cy="968991"/>
            </a:xfrm>
            <a:prstGeom prst="rect">
              <a:avLst/>
            </a:prstGeom>
            <a:noFill/>
            <a:ln>
              <a:solidFill>
                <a:schemeClr val="tx1">
                  <a:alpha val="88000"/>
                </a:schemeClr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810233" y="675560"/>
              <a:ext cx="812041" cy="92122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4820609" y="2283669"/>
            <a:ext cx="914400" cy="968991"/>
            <a:chOff x="4856443" y="2269517"/>
            <a:chExt cx="914400" cy="968991"/>
          </a:xfrm>
        </p:grpSpPr>
        <p:sp>
          <p:nvSpPr>
            <p:cNvPr id="5" name="TextBox 4"/>
            <p:cNvSpPr txBox="1"/>
            <p:nvPr/>
          </p:nvSpPr>
          <p:spPr>
            <a:xfrm>
              <a:off x="4856443" y="2269517"/>
              <a:ext cx="914400" cy="968991"/>
            </a:xfrm>
            <a:prstGeom prst="rect">
              <a:avLst/>
            </a:prstGeom>
            <a:noFill/>
            <a:ln>
              <a:solidFill>
                <a:schemeClr val="tx1">
                  <a:alpha val="88000"/>
                </a:schemeClr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cxnSp>
          <p:nvCxnSpPr>
            <p:cNvPr id="20" name="Прямая соединительная линия 19"/>
            <p:cNvCxnSpPr>
              <a:stCxn id="5" idx="0"/>
              <a:endCxn id="5" idx="2"/>
            </p:cNvCxnSpPr>
            <p:nvPr/>
          </p:nvCxnSpPr>
          <p:spPr>
            <a:xfrm>
              <a:off x="5313643" y="2269517"/>
              <a:ext cx="0" cy="96899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>
            <a:off x="6099526" y="3569258"/>
            <a:ext cx="914400" cy="968995"/>
            <a:chOff x="4981433" y="627789"/>
            <a:chExt cx="914400" cy="968995"/>
          </a:xfrm>
        </p:grpSpPr>
        <p:sp>
          <p:nvSpPr>
            <p:cNvPr id="6" name="TextBox 5"/>
            <p:cNvSpPr txBox="1"/>
            <p:nvPr/>
          </p:nvSpPr>
          <p:spPr>
            <a:xfrm>
              <a:off x="4981433" y="627793"/>
              <a:ext cx="914400" cy="968991"/>
            </a:xfrm>
            <a:prstGeom prst="rect">
              <a:avLst/>
            </a:prstGeom>
            <a:noFill/>
            <a:ln>
              <a:solidFill>
                <a:schemeClr val="tx1">
                  <a:alpha val="88000"/>
                </a:schemeClr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240513" y="627789"/>
              <a:ext cx="0" cy="96899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5467066" y="627789"/>
              <a:ext cx="0" cy="96899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Группа 35"/>
          <p:cNvGrpSpPr/>
          <p:nvPr/>
        </p:nvGrpSpPr>
        <p:grpSpPr>
          <a:xfrm>
            <a:off x="7390972" y="2320777"/>
            <a:ext cx="914400" cy="980816"/>
            <a:chOff x="7724633" y="627789"/>
            <a:chExt cx="914400" cy="980816"/>
          </a:xfrm>
        </p:grpSpPr>
        <p:sp>
          <p:nvSpPr>
            <p:cNvPr id="9" name="TextBox 8"/>
            <p:cNvSpPr txBox="1"/>
            <p:nvPr/>
          </p:nvSpPr>
          <p:spPr>
            <a:xfrm>
              <a:off x="7724633" y="627791"/>
              <a:ext cx="914400" cy="968991"/>
            </a:xfrm>
            <a:prstGeom prst="rect">
              <a:avLst/>
            </a:prstGeom>
            <a:noFill/>
            <a:ln>
              <a:solidFill>
                <a:schemeClr val="tx1">
                  <a:alpha val="88000"/>
                </a:schemeClr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7907513" y="639614"/>
              <a:ext cx="0" cy="96899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181833" y="627790"/>
              <a:ext cx="0" cy="96899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8440913" y="627789"/>
              <a:ext cx="0" cy="96899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10465786" y="3246908"/>
            <a:ext cx="914400" cy="968991"/>
            <a:chOff x="8639033" y="627791"/>
            <a:chExt cx="914400" cy="968991"/>
          </a:xfrm>
        </p:grpSpPr>
        <p:sp>
          <p:nvSpPr>
            <p:cNvPr id="10" name="TextBox 9"/>
            <p:cNvSpPr txBox="1"/>
            <p:nvPr/>
          </p:nvSpPr>
          <p:spPr>
            <a:xfrm>
              <a:off x="8639033" y="627791"/>
              <a:ext cx="914400" cy="968991"/>
            </a:xfrm>
            <a:prstGeom prst="rect">
              <a:avLst/>
            </a:prstGeom>
            <a:noFill/>
            <a:ln>
              <a:solidFill>
                <a:schemeClr val="tx1">
                  <a:alpha val="88000"/>
                </a:schemeClr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cxnSp>
          <p:nvCxnSpPr>
            <p:cNvPr id="37" name="Прямая соединительная линия 36"/>
            <p:cNvCxnSpPr>
              <a:stCxn id="10" idx="1"/>
              <a:endCxn id="10" idx="3"/>
            </p:cNvCxnSpPr>
            <p:nvPr/>
          </p:nvCxnSpPr>
          <p:spPr>
            <a:xfrm>
              <a:off x="8639033" y="1112287"/>
              <a:ext cx="9144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Группа 45"/>
          <p:cNvGrpSpPr/>
          <p:nvPr/>
        </p:nvGrpSpPr>
        <p:grpSpPr>
          <a:xfrm>
            <a:off x="9144310" y="1978104"/>
            <a:ext cx="914400" cy="968991"/>
            <a:chOff x="9553433" y="627790"/>
            <a:chExt cx="914400" cy="968991"/>
          </a:xfrm>
        </p:grpSpPr>
        <p:sp>
          <p:nvSpPr>
            <p:cNvPr id="11" name="TextBox 10"/>
            <p:cNvSpPr txBox="1"/>
            <p:nvPr/>
          </p:nvSpPr>
          <p:spPr>
            <a:xfrm>
              <a:off x="9553433" y="627790"/>
              <a:ext cx="914400" cy="968991"/>
            </a:xfrm>
            <a:prstGeom prst="rect">
              <a:avLst/>
            </a:prstGeom>
            <a:noFill/>
            <a:ln>
              <a:solidFill>
                <a:schemeClr val="tx1">
                  <a:alpha val="88000"/>
                </a:schemeClr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9553433" y="877540"/>
              <a:ext cx="9144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9553433" y="1362035"/>
              <a:ext cx="9144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/>
        </p:nvGrpSpPr>
        <p:grpSpPr>
          <a:xfrm>
            <a:off x="8565903" y="3436538"/>
            <a:ext cx="914400" cy="968991"/>
            <a:chOff x="10467833" y="627790"/>
            <a:chExt cx="914400" cy="968991"/>
          </a:xfrm>
        </p:grpSpPr>
        <p:sp>
          <p:nvSpPr>
            <p:cNvPr id="12" name="TextBox 11"/>
            <p:cNvSpPr txBox="1"/>
            <p:nvPr/>
          </p:nvSpPr>
          <p:spPr>
            <a:xfrm>
              <a:off x="10467833" y="627790"/>
              <a:ext cx="914400" cy="968991"/>
            </a:xfrm>
            <a:prstGeom prst="rect">
              <a:avLst/>
            </a:prstGeom>
            <a:noFill/>
            <a:ln>
              <a:solidFill>
                <a:schemeClr val="tx1">
                  <a:alpha val="88000"/>
                </a:schemeClr>
              </a:solidFill>
              <a:miter lim="800000"/>
            </a:ln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>
              <a:off x="10467833" y="877540"/>
              <a:ext cx="9144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10467833" y="1112285"/>
              <a:ext cx="9144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10467833" y="1404573"/>
              <a:ext cx="9144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394840" y="5017704"/>
            <a:ext cx="144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t</a:t>
            </a:r>
            <a:endParaRPr lang="ru-RU" sz="11500" dirty="0">
              <a:solidFill>
                <a:srgbClr val="00206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53228" y="5017704"/>
            <a:ext cx="129001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r</a:t>
            </a:r>
            <a:endParaRPr lang="ru-RU" sz="11500" dirty="0">
              <a:solidFill>
                <a:srgbClr val="00206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49370" y="5006828"/>
            <a:ext cx="134183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o</a:t>
            </a:r>
            <a:endParaRPr lang="ru-RU" sz="11500" dirty="0">
              <a:solidFill>
                <a:srgbClr val="00206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18346" y="4995952"/>
            <a:ext cx="137021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u</a:t>
            </a:r>
            <a:endParaRPr lang="ru-RU" sz="11500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633825" y="4995952"/>
            <a:ext cx="13474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s</a:t>
            </a:r>
            <a:endParaRPr lang="ru-RU" sz="11500" dirty="0">
              <a:solidFill>
                <a:srgbClr val="00206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13926" y="5006828"/>
            <a:ext cx="14214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e</a:t>
            </a:r>
            <a:endParaRPr lang="ru-RU" sz="11500" dirty="0">
              <a:solidFill>
                <a:srgbClr val="00206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500562" y="4953266"/>
            <a:ext cx="14172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r</a:t>
            </a:r>
            <a:endParaRPr lang="ru-RU" sz="11500" dirty="0">
              <a:solidFill>
                <a:srgbClr val="00206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800285" y="4943371"/>
            <a:ext cx="136045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s</a:t>
            </a:r>
            <a:endParaRPr lang="ru-RU" sz="11500" dirty="0">
              <a:solidFill>
                <a:srgbClr val="002060"/>
              </a:solidFill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631" y="1122488"/>
            <a:ext cx="4085948" cy="379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2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26 -0.09722 L -0.02526 -0.09699 C -0.02942 -0.13078 -0.02604 -0.09953 -0.02864 -0.13518 C -0.0289 -0.13842 -0.02955 -0.14189 -0.02981 -0.14514 C -0.0306 -0.15439 -0.03112 -0.16365 -0.03203 -0.17291 C -0.03242 -0.17685 -0.03359 -0.19051 -0.03424 -0.1949 C -0.03489 -0.19884 -0.03593 -0.20277 -0.03646 -0.20694 C -0.03815 -0.21898 -0.03711 -0.21226 -0.03984 -0.22685 C -0.04023 -0.2287 -0.04075 -0.23078 -0.04101 -0.23264 C -0.04153 -0.2368 -0.04231 -0.24259 -0.04323 -0.24676 C -0.04492 -0.2537 -0.04544 -0.25463 -0.04765 -0.26064 C -0.05182 -0.28634 -0.04843 -0.2625 -0.05104 -0.29051 C -0.05169 -0.29791 -0.05221 -0.29768 -0.05325 -0.30439 C -0.05364 -0.30694 -0.05416 -0.30972 -0.05442 -0.31226 C -0.05455 -0.31574 -0.05442 -0.31898 -0.05442 -0.32222 L -0.05442 -0.32199 " pathEditMode="relative" rAng="0" ptsTypes="AAAAAAAAAAAAAA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99 -0.08125 L -0.05299 -0.08102 C -0.05338 -0.08704 -0.05338 -0.09861 -0.05534 -0.10532 C -0.05586 -0.10741 -0.05703 -0.10903 -0.05755 -0.11111 C -0.05885 -0.11713 -0.05872 -0.12407 -0.06093 -0.12917 C -0.06523 -0.13935 -0.06341 -0.13403 -0.06653 -0.14514 C -0.06705 -0.15255 -0.06692 -0.16065 -0.06979 -0.1669 C -0.0707 -0.16875 -0.07213 -0.16944 -0.07317 -0.17083 C -0.07409 -0.17199 -0.07474 -0.17361 -0.07539 -0.17477 L -0.07539 -0.17454 " pathEditMode="relative" rAng="0" ptsTypes="AAAAAAAA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-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29 -0.04444 L -0.05429 -0.04421 C -0.05768 -0.04653 -0.06132 -0.04745 -0.06445 -0.05046 C -0.06627 -0.05231 -0.06705 -0.05648 -0.06888 -0.05856 C -0.07096 -0.06065 -0.07343 -0.06088 -0.07565 -0.0625 C -0.07864 -0.06481 -0.08151 -0.06829 -0.08463 -0.07037 C -0.08854 -0.07338 -0.09101 -0.07477 -0.09466 -0.07847 C -0.10494 -0.08889 -0.09049 -0.07477 -0.10143 -0.08842 C -0.11588 -0.10625 -0.10807 -0.09421 -0.11823 -0.10625 C -0.12044 -0.10879 -0.12278 -0.11134 -0.12487 -0.11412 C -0.12825 -0.11852 -0.12942 -0.1206 -0.13268 -0.12407 C -0.13463 -0.12616 -0.13658 -0.12801 -0.13828 -0.13009 C -0.13984 -0.13194 -0.14127 -0.13426 -0.14283 -0.13611 C -0.14388 -0.1375 -0.14518 -0.13866 -0.14622 -0.14004 C -0.14739 -0.1419 -0.1483 -0.14421 -0.14961 -0.14606 C -0.15169 -0.14907 -0.15416 -0.15092 -0.15625 -0.15393 C -0.15807 -0.15671 -0.15989 -0.15949 -0.16185 -0.16204 C -0.16367 -0.16412 -0.16562 -0.16574 -0.16744 -0.16782 C -0.1694 -0.17037 -0.17109 -0.17338 -0.17304 -0.17592 C -0.17487 -0.17801 -0.17682 -0.17963 -0.17864 -0.18217 C -0.1802 -0.18379 -0.18164 -0.18588 -0.1832 -0.18773 C -0.18645 -0.1919 -0.19036 -0.19467 -0.19323 -0.19977 C -0.19596 -0.20463 -0.19765 -0.2081 -0.20104 -0.2118 C -0.2039 -0.21481 -0.20729 -0.21643 -0.21002 -0.21967 C -0.21328 -0.22361 -0.21523 -0.22592 -0.21901 -0.22963 C -0.22122 -0.23171 -0.22356 -0.2331 -0.22565 -0.23565 C -0.22695 -0.23727 -0.22773 -0.24004 -0.22903 -0.24167 C -0.23333 -0.24676 -0.23828 -0.25 -0.24244 -0.25555 C -0.24401 -0.25741 -0.24544 -0.25949 -0.247 -0.26157 C -0.24804 -0.26296 -0.24935 -0.26389 -0.25026 -0.26551 C -0.25156 -0.26713 -0.25247 -0.26967 -0.25364 -0.27129 C -0.2595 -0.2794 -0.25872 -0.27847 -0.2638 -0.28125 C -0.26445 -0.28333 -0.2651 -0.28565 -0.26601 -0.28727 C -0.26692 -0.28912 -0.26836 -0.28981 -0.2694 -0.2912 C -0.27057 -0.29305 -0.27148 -0.29537 -0.27265 -0.29722 C -0.27408 -0.29954 -0.27578 -0.30116 -0.27721 -0.30324 C -0.28593 -0.31667 -0.27786 -0.30671 -0.28502 -0.31528 C -0.29114 -0.33148 -0.2832 -0.31273 -0.29062 -0.32315 C -0.2931 -0.32662 -0.29505 -0.33102 -0.29739 -0.33518 C -0.29843 -0.33704 -0.29987 -0.33866 -0.30065 -0.34097 C -0.30182 -0.34444 -0.30273 -0.34815 -0.30403 -0.35092 C -0.30638 -0.35602 -0.30924 -0.36018 -0.31185 -0.36504 C -0.31302 -0.3669 -0.31445 -0.36852 -0.31523 -0.37083 C -0.31823 -0.37893 -0.3164 -0.37546 -0.32083 -0.38079 L -0.32539 -0.39282 C -0.32604 -0.39467 -0.32669 -0.39699 -0.3276 -0.39884 L -0.33099 -0.40463 C -0.33138 -0.40671 -0.33138 -0.40903 -0.33203 -0.41065 C -0.33294 -0.41296 -0.33437 -0.41458 -0.33541 -0.41667 C -0.33632 -0.41852 -0.33698 -0.4206 -0.33763 -0.42268 C -0.33919 -0.43102 -0.33997 -0.43565 -0.34323 -0.44444 C -0.34401 -0.44653 -0.34492 -0.44838 -0.34544 -0.45046 C -0.34726 -0.45741 -0.34635 -0.46435 -0.35104 -0.46643 C -0.35286 -0.46713 -0.35481 -0.46643 -0.35664 -0.46643 L -0.35664 -0.4662 " pathEditMode="relative" rAng="0" ptsTypes="AAAA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17" y="-2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4 -0.03912 L -0.05794 -0.03889 C -0.07031 -0.03981 -0.08268 -0.03981 -0.09492 -0.0412 C -0.09687 -0.04143 -0.10794 -0.04606 -0.11171 -0.04722 C -0.12213 -0.05023 -0.11614 -0.04884 -0.12968 -0.05116 C -0.13854 -0.05648 -0.12942 -0.05139 -0.14869 -0.05718 L -0.15533 -0.05903 C -0.15729 -0.06042 -0.15924 -0.06157 -0.16093 -0.06319 C -0.16289 -0.06481 -0.16458 -0.06782 -0.16653 -0.06898 C -0.16979 -0.07106 -0.1733 -0.07153 -0.17669 -0.07315 C -0.17786 -0.07361 -0.1789 -0.07454 -0.18007 -0.075 C -0.18294 -0.07639 -0.18893 -0.07893 -0.18893 -0.0787 C -0.19518 -0.08634 -0.18932 -0.08009 -0.19791 -0.08704 C -0.20026 -0.08889 -0.20234 -0.0912 -0.20468 -0.09282 C -0.20612 -0.09398 -0.20768 -0.09421 -0.20911 -0.09491 C -0.21302 -0.09676 -0.21302 -0.09745 -0.21692 -0.10093 C -0.22617 -0.11736 -0.21315 -0.09583 -0.22591 -0.11088 C -0.24283 -0.13102 -0.21953 -0.10926 -0.23489 -0.12268 C -0.23593 -0.12477 -0.23697 -0.12708 -0.23828 -0.1287 C -0.23958 -0.13056 -0.24127 -0.13125 -0.2427 -0.13264 C -0.24505 -0.13518 -0.24726 -0.13773 -0.24947 -0.14074 C -0.25247 -0.14468 -0.25533 -0.14884 -0.25833 -0.15255 L -0.2651 -0.16065 C -0.26588 -0.1625 -0.26627 -0.16505 -0.26731 -0.16643 C -0.26822 -0.16782 -0.26992 -0.1669 -0.2707 -0.16852 C -0.27265 -0.17176 -0.27265 -0.17893 -0.27513 -0.18032 C -0.29114 -0.18981 -0.27447 -0.18032 -0.28632 -0.18634 C -0.2875 -0.18704 -0.28854 -0.18796 -0.28971 -0.18843 C -0.29114 -0.18866 -0.2927 -0.18843 -0.29414 -0.18843 L -0.29414 -0.18819 " pathEditMode="relative" rAng="0" ptsTypes="AAAAAAAAAAAAAAAAAAAAAAAAAAAA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0" y="-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82 -0.05416 L 0.02982 -0.05347 C 0.03281 -0.06018 0.03581 -0.06666 0.03945 -0.07268 C 0.04102 -0.07523 0.04297 -0.07662 0.04479 -0.0787 C 0.04596 -0.07986 0.04688 -0.08125 0.04805 -0.08264 C 0.05182 -0.08773 0.05521 -0.09375 0.05885 -0.09907 C 0.06289 -0.10486 0.06641 -0.11203 0.0707 -0.11736 C 0.07409 -0.12129 0.07747 -0.12546 0.08034 -0.12986 C 0.0819 -0.13171 0.08333 -0.13403 0.0849 -0.13565 C 0.08724 -0.13866 0.08997 -0.14051 0.09232 -0.14421 C 0.09596 -0.14884 0.09922 -0.15926 0.10195 -0.16458 C 0.10365 -0.16759 0.10586 -0.16944 0.10742 -0.17245 C 0.10898 -0.175 0.1112 -0.18403 0.11198 -0.1868 C 0.11302 -0.19143 0.11393 -0.19653 0.1151 -0.20116 C 0.1155 -0.20324 0.11576 -0.20532 0.11615 -0.20717 C 0.1168 -0.20995 0.11771 -0.21296 0.11836 -0.21574 C 0.11979 -0.22222 0.12096 -0.22963 0.12279 -0.23611 C 0.12344 -0.23866 0.12422 -0.2412 0.12487 -0.24398 C 0.12578 -0.24838 0.12604 -0.25254 0.12695 -0.25648 C 0.12813 -0.26157 0.13073 -0.27361 0.13125 -0.2787 C 0.13346 -0.29838 0.13099 -0.28009 0.13464 -0.29699 C 0.13542 -0.30139 0.13581 -0.30555 0.13672 -0.30949 C 0.13737 -0.31157 0.13828 -0.31342 0.13893 -0.31551 C 0.13971 -0.31852 0.1405 -0.32129 0.14102 -0.32384 C 0.1418 -0.32708 0.14219 -0.33078 0.14323 -0.33379 C 0.14401 -0.3368 0.14544 -0.33819 0.14648 -0.34028 C 0.14701 -0.34629 0.14727 -0.35301 0.1487 -0.35856 C 0.15 -0.36412 0.15182 -0.36898 0.15287 -0.375 L 0.15521 -0.3875 C 0.15547 -0.38935 0.15573 -0.39143 0.15625 -0.39352 C 0.16263 -0.41782 0.15443 -0.38773 0.16068 -0.40787 C 0.16432 -0.41991 0.16081 -0.41203 0.16602 -0.42176 C 0.16667 -0.42616 0.16693 -0.43055 0.16823 -0.43403 L 0.17253 -0.44653 C 0.17409 -0.46574 0.17448 -0.46481 0.17253 -0.4912 C 0.17201 -0.49884 0.1694 -0.49953 0.16823 -0.50555 C 0.16797 -0.50694 0.16823 -0.50833 0.16823 -0.50949 L 0.16823 -0.50926 " pathEditMode="relative" rAng="0" ptsTypes="AAAAAAAAAAAAAAAAAAAAAAAAAAAAAAAAAAAAAA">
                                      <p:cBhvr>
                                        <p:cTn id="4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1" y="-2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2 -0.07084 L -0.01732 -0.0706 C -0.01706 -0.07755 -0.01667 -0.08426 -0.01628 -0.09097 C -0.01602 -0.09491 -0.01536 -0.10417 -0.01406 -0.1088 C -0.01341 -0.11088 -0.0125 -0.11273 -0.01172 -0.11482 C -0.00924 -0.13264 -0.01055 -0.12547 -0.00846 -0.13658 C -0.00807 -0.1419 -0.00742 -0.14722 -0.00729 -0.15255 C -0.00521 -0.2794 -0.02943 -0.27593 -0.00052 -0.27593 L -0.00052 -0.2757 " pathEditMode="relative" rAng="0" ptsTypes="AAAAAAAAA">
                                      <p:cBhvr>
                                        <p:cTn id="5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22 -0.00509 L 0.02122 -0.00486 C 0.02448 -0.0074 0.02786 -0.00972 0.03125 -0.01111 C 0.03385 -0.01273 0.03659 -0.01296 0.03906 -0.01504 C 0.05143 -0.02615 0.03021 -0.01759 0.04909 -0.02314 C 0.05104 -0.025 0.05273 -0.02754 0.05469 -0.02916 C 0.05651 -0.03032 0.05846 -0.03032 0.06029 -0.03101 C 0.06185 -0.03171 0.06341 -0.0324 0.06484 -0.0331 C 0.06667 -0.03426 0.06862 -0.03541 0.07044 -0.0375 C 0.0724 -0.03889 0.07396 -0.04166 0.07604 -0.04305 C 0.07813 -0.0449 0.08047 -0.04421 0.08268 -0.0449 C 0.08568 -0.04606 0.08776 -0.04861 0.09049 -0.05092 C 0.09505 -0.05902 0.09609 -0.06134 0.10286 -0.06898 C 0.10586 -0.07222 0.10938 -0.0743 0.11185 -0.07893 L 0.12083 -0.09467 C 0.12188 -0.09676 0.12318 -0.09838 0.12409 -0.10069 C 0.13385 -0.12384 0.12044 -0.09259 0.13203 -0.11666 C 0.13281 -0.11851 0.13333 -0.12083 0.13424 -0.12268 C 0.13685 -0.12847 0.13763 -0.1287 0.14089 -0.13264 C 0.14167 -0.13449 0.14219 -0.1368 0.14323 -0.13842 C 0.14414 -0.14027 0.1457 -0.14074 0.14648 -0.14259 C 0.14766 -0.1449 0.14792 -0.14791 0.14883 -0.15046 C 0.14935 -0.15208 0.15508 -0.16759 0.15664 -0.17037 C 0.15755 -0.17199 0.15898 -0.17268 0.1599 -0.1743 C 0.16237 -0.17801 0.16497 -0.18171 0.16667 -0.18657 C 0.16745 -0.18819 0.16797 -0.19051 0.16888 -0.19236 C 0.17292 -0.19953 0.17292 -0.19652 0.17669 -0.20231 C 0.18542 -0.21504 0.17513 -0.20231 0.18346 -0.21226 C 0.18529 -0.21689 0.18698 -0.22176 0.18906 -0.22615 C 0.19219 -0.23264 0.19505 -0.23449 0.19688 -0.24398 C 0.19727 -0.24606 0.19779 -0.24791 0.19805 -0.25 C 0.1987 -0.25463 0.19896 -0.26134 0.20026 -0.26597 C 0.20091 -0.26805 0.20169 -0.2699 0.20247 -0.27176 C 0.20286 -0.27592 0.20313 -0.27986 0.20365 -0.28379 C 0.20391 -0.28588 0.20456 -0.28773 0.20469 -0.28981 C 0.20534 -0.2956 0.20547 -0.30162 0.20586 -0.30764 C 0.20625 -0.31296 0.20456 -0.32037 0.20703 -0.32361 C 0.21003 -0.32754 0.21445 -0.32361 0.21823 -0.32361 L 0.21823 -0.32338 " pathEditMode="relative" rAng="0" ptsTypes="AAAAAAAAAAAAAAAAAAAAAAAAAAAAAAAAAAAAAAA">
                                      <p:cBhvr>
                                        <p:cTn id="6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-1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88 0.02917 L 0.04688 0.02917 L 0.06029 0.02315 C 0.06133 0.02245 0.0625 0.02199 0.06355 0.02106 C 0.06511 0.01991 0.06654 0.01805 0.0681 0.01713 C 0.07409 0.01319 0.08412 0.0081 0.0905 0.00324 C 0.09844 -0.00324 0.10573 -0.01181 0.11394 -0.01667 C 0.12422 -0.02269 0.12683 -0.02384 0.1375 -0.03264 C 0.14349 -0.03773 0.14909 -0.04445 0.15534 -0.04861 C 0.15834 -0.05046 0.16146 -0.05208 0.16433 -0.05463 C 0.16784 -0.05741 0.17123 -0.06065 0.17448 -0.06458 C 0.17618 -0.06667 0.17709 -0.07037 0.17891 -0.07245 C 0.18243 -0.07639 0.18659 -0.07824 0.19011 -0.08241 C 0.1948 -0.08796 0.19232 -0.08542 0.19792 -0.09028 C 0.19831 -0.09236 0.19857 -0.09445 0.19909 -0.0963 C 0.20261 -0.1088 0.20026 -0.09514 0.20352 -0.11019 C 0.20482 -0.1162 0.20691 -0.12824 0.20691 -0.12824 C 0.20769 -0.13681 0.20912 -0.14537 0.20912 -0.15394 C 0.20912 -0.15857 0.20964 -0.23958 0.20691 -0.27153 C 0.20638 -0.27824 0.20521 -0.28472 0.20469 -0.29144 C 0.20417 -0.29722 0.20391 -0.30324 0.20352 -0.30926 C 0.20326 -0.31389 0.20287 -0.31852 0.20248 -0.32315 C 0.20209 -0.32662 0.20157 -0.32986 0.20131 -0.3331 C 0.20079 -0.33982 0.20079 -0.34653 0.20013 -0.35301 C 0.19987 -0.35741 0.19779 -0.36366 0.19688 -0.3669 C 0.19649 -0.37222 0.1961 -0.37755 0.19571 -0.38287 C 0.19493 -0.39491 0.19349 -0.41875 0.19349 -0.41875 C 0.19428 -0.4287 0.19454 -0.43889 0.19571 -0.44861 C 0.1961 -0.45162 0.19714 -0.45394 0.19792 -0.45648 C 0.19922 -0.46065 0.20209 -0.46713 0.20352 -0.4706 C 0.20612 -0.49375 0.20573 -0.48357 0.20573 -0.50023 L 0.20573 -0.50023 " pathEditMode="relative" ptsTypes="AAAAAAAAAAAAAAAAAAAAAAAAAAAAAAAA">
                                      <p:cBhvr>
                                        <p:cTn id="7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204716"/>
            <a:ext cx="10776045" cy="41898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7200" dirty="0" smtClean="0"/>
              <a:t>Hello! </a:t>
            </a:r>
            <a:r>
              <a:rPr lang="en-US" sz="7200" dirty="0" err="1" smtClean="0"/>
              <a:t>Ye_terday</a:t>
            </a:r>
            <a:r>
              <a:rPr lang="en-US" sz="7200" dirty="0" smtClean="0"/>
              <a:t> my mother gave me a present. She bought me </a:t>
            </a:r>
            <a:r>
              <a:rPr lang="en-US" sz="7200" dirty="0" err="1" smtClean="0"/>
              <a:t>blac</a:t>
            </a:r>
            <a:r>
              <a:rPr lang="en-US" sz="7200" dirty="0" smtClean="0"/>
              <a:t>_ trousers and </a:t>
            </a:r>
            <a:r>
              <a:rPr lang="en-US" sz="7200" dirty="0" err="1" smtClean="0"/>
              <a:t>n_ce</a:t>
            </a:r>
            <a:r>
              <a:rPr lang="en-US" sz="7200" dirty="0" smtClean="0"/>
              <a:t> </a:t>
            </a:r>
            <a:r>
              <a:rPr lang="en-US" sz="7200" dirty="0" err="1" smtClean="0"/>
              <a:t>b_own</a:t>
            </a:r>
            <a:r>
              <a:rPr lang="en-US" sz="7200" dirty="0" smtClean="0"/>
              <a:t> shoes. They are very </a:t>
            </a:r>
            <a:r>
              <a:rPr lang="en-US" sz="7200" dirty="0" err="1" smtClean="0"/>
              <a:t>beau_iful</a:t>
            </a:r>
            <a:r>
              <a:rPr lang="en-US" sz="7200" dirty="0" smtClean="0"/>
              <a:t>.</a:t>
            </a:r>
            <a:endParaRPr lang="ru-RU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3844118" y="4781855"/>
            <a:ext cx="67419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  <a:latin typeface="AR CHRISTY" panose="02000000000000000000" pitchFamily="2" charset="0"/>
              </a:rPr>
              <a:t>skirt</a:t>
            </a:r>
            <a:endParaRPr lang="ru-RU" sz="115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3635" y="0"/>
            <a:ext cx="436728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dirty="0" smtClean="0">
                <a:solidFill>
                  <a:srgbClr val="C00000"/>
                </a:solidFill>
              </a:rPr>
              <a:t>s</a:t>
            </a:r>
            <a:endParaRPr lang="ru-RU" sz="67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9426" y="1640006"/>
            <a:ext cx="436728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dirty="0" smtClean="0">
                <a:solidFill>
                  <a:srgbClr val="C00000"/>
                </a:solidFill>
              </a:rPr>
              <a:t>k</a:t>
            </a:r>
            <a:endParaRPr lang="ru-RU" sz="67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5539" y="2454040"/>
            <a:ext cx="436728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dirty="0" err="1" smtClean="0">
                <a:solidFill>
                  <a:srgbClr val="C00000"/>
                </a:solidFill>
              </a:rPr>
              <a:t>i</a:t>
            </a:r>
            <a:endParaRPr lang="ru-RU" sz="67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25754" y="2454040"/>
            <a:ext cx="436728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dirty="0" smtClean="0">
                <a:solidFill>
                  <a:srgbClr val="C00000"/>
                </a:solidFill>
              </a:rPr>
              <a:t>r</a:t>
            </a:r>
            <a:endParaRPr lang="ru-RU" sz="67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89928" y="3271195"/>
            <a:ext cx="436728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dirty="0" smtClean="0">
                <a:solidFill>
                  <a:srgbClr val="C00000"/>
                </a:solidFill>
              </a:rPr>
              <a:t>t</a:t>
            </a:r>
            <a:endParaRPr lang="ru-RU" sz="6700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6" y="3744232"/>
            <a:ext cx="2938534" cy="311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9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23"/>
            <a:ext cx="12191999" cy="6884423"/>
          </a:xfrm>
          <a:prstGeom prst="rect">
            <a:avLst/>
          </a:prstGeom>
          <a:effectLst>
            <a:glow rad="127000">
              <a:schemeClr val="accent1">
                <a:lumMod val="40000"/>
                <a:lumOff val="60000"/>
              </a:schemeClr>
            </a:glow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74321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9858800" y="1150959"/>
            <a:ext cx="1064525" cy="1282890"/>
            <a:chOff x="1310185" y="2088107"/>
            <a:chExt cx="1064525" cy="1282890"/>
          </a:xfrm>
        </p:grpSpPr>
        <p:sp>
          <p:nvSpPr>
            <p:cNvPr id="9" name="Овал 8"/>
            <p:cNvSpPr/>
            <p:nvPr/>
          </p:nvSpPr>
          <p:spPr>
            <a:xfrm>
              <a:off x="1310185" y="2088107"/>
              <a:ext cx="1064525" cy="128289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8076" y="2088107"/>
              <a:ext cx="66874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dirty="0"/>
                <a:t>s</a:t>
              </a:r>
              <a:endParaRPr lang="ru-RU" sz="7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9123560" y="1048775"/>
            <a:ext cx="1064525" cy="1282890"/>
            <a:chOff x="1310183" y="2046826"/>
            <a:chExt cx="1064525" cy="1282890"/>
          </a:xfrm>
        </p:grpSpPr>
        <p:sp>
          <p:nvSpPr>
            <p:cNvPr id="14" name="Овал 13"/>
            <p:cNvSpPr/>
            <p:nvPr/>
          </p:nvSpPr>
          <p:spPr>
            <a:xfrm>
              <a:off x="1310183" y="2046826"/>
              <a:ext cx="1064525" cy="128289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08076" y="2088107"/>
              <a:ext cx="66874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dirty="0" smtClean="0"/>
                <a:t>h</a:t>
              </a:r>
              <a:endParaRPr lang="ru-RU" sz="72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8923639" y="1833685"/>
            <a:ext cx="1064525" cy="1282890"/>
            <a:chOff x="1310185" y="2088107"/>
            <a:chExt cx="1064525" cy="1282890"/>
          </a:xfrm>
        </p:grpSpPr>
        <p:sp>
          <p:nvSpPr>
            <p:cNvPr id="17" name="Овал 16"/>
            <p:cNvSpPr/>
            <p:nvPr/>
          </p:nvSpPr>
          <p:spPr>
            <a:xfrm>
              <a:off x="1310185" y="2088107"/>
              <a:ext cx="1064525" cy="128289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08076" y="2088107"/>
              <a:ext cx="66874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dirty="0" smtClean="0"/>
                <a:t>t</a:t>
              </a:r>
              <a:endParaRPr lang="ru-RU" sz="72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120258" y="2064176"/>
            <a:ext cx="1064525" cy="1282890"/>
            <a:chOff x="1310183" y="2068483"/>
            <a:chExt cx="1064525" cy="1282890"/>
          </a:xfrm>
        </p:grpSpPr>
        <p:sp>
          <p:nvSpPr>
            <p:cNvPr id="20" name="Овал 19"/>
            <p:cNvSpPr/>
            <p:nvPr/>
          </p:nvSpPr>
          <p:spPr>
            <a:xfrm>
              <a:off x="1310183" y="2068483"/>
              <a:ext cx="1064525" cy="128289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80632" y="2109764"/>
              <a:ext cx="66874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dirty="0" err="1" smtClean="0"/>
                <a:t>i</a:t>
              </a:r>
              <a:endParaRPr lang="ru-RU" sz="720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9731981" y="1990211"/>
            <a:ext cx="1064525" cy="1282890"/>
            <a:chOff x="1310185" y="2088107"/>
            <a:chExt cx="1064525" cy="1282890"/>
          </a:xfrm>
        </p:grpSpPr>
        <p:sp>
          <p:nvSpPr>
            <p:cNvPr id="23" name="Овал 22"/>
            <p:cNvSpPr/>
            <p:nvPr/>
          </p:nvSpPr>
          <p:spPr>
            <a:xfrm>
              <a:off x="1310185" y="2088107"/>
              <a:ext cx="1064525" cy="128289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08076" y="2088107"/>
              <a:ext cx="66874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dirty="0" smtClean="0"/>
                <a:t>r</a:t>
              </a:r>
              <a:endParaRPr lang="ru-RU" sz="7200" dirty="0"/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674" y="237708"/>
            <a:ext cx="5059947" cy="63721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22" y="211302"/>
            <a:ext cx="3573649" cy="403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9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91 0.0132 L -0.25091 0.01343 C -0.28867 0.00278 -0.27526 0.00486 -0.34323 0.0132 C -0.34583 0.01343 -0.34778 0.01783 -0.35026 0.01922 C -0.35247 0.0206 -0.35481 0.02037 -0.35716 0.0213 C -0.38489 0.03264 -0.35 0.02014 -0.37096 0.02755 C -0.37916 0.03635 -0.37578 0.03357 -0.38711 0.03982 C -0.38971 0.04121 -0.3927 0.0419 -0.39518 0.04398 C -0.39908 0.04699 -0.40273 0.05162 -0.40677 0.05417 C -0.41093 0.05672 -0.41419 0.05834 -0.41836 0.06227 C -0.41992 0.06389 -0.42109 0.06713 -0.42291 0.06852 C -0.4289 0.07338 -0.44908 0.08403 -0.4552 0.09306 C -0.45755 0.09653 -0.45976 0.10023 -0.46211 0.10347 C -0.46705 0.10972 -0.47448 0.11482 -0.47942 0.11991 C -0.48216 0.12246 -0.48476 0.12547 -0.4875 0.12801 C -0.48984 0.1301 -0.49218 0.13172 -0.4944 0.13426 C -0.51562 0.15672 -0.50338 0.14838 -0.51757 0.15672 C -0.51875 0.1588 -0.51966 0.16111 -0.52096 0.16297 C -0.52617 0.16922 -0.5306 0.17199 -0.53593 0.17732 C -0.54466 0.18565 -0.53919 0.18148 -0.54869 0.19167 C -0.55013 0.19306 -0.55195 0.19375 -0.55325 0.1956 C -0.55507 0.19792 -0.55625 0.20139 -0.55794 0.20394 C -0.55898 0.20556 -0.56041 0.20625 -0.56132 0.2081 C -0.56315 0.21111 -0.56419 0.21528 -0.56601 0.21829 C -0.5677 0.22084 -0.56992 0.22199 -0.57174 0.22431 C -0.57734 0.23148 -0.57044 0.22639 -0.57747 0.23056 C -0.57968 0.23635 -0.58333 0.24699 -0.58672 0.24908 L -0.59023 0.25116 L -0.59713 0.26343 C -0.59791 0.26482 -0.59856 0.26644 -0.59948 0.2676 C -0.6026 0.27153 -0.60599 0.275 -0.60872 0.27986 C -0.61132 0.28449 -0.6138 0.29005 -0.61679 0.29422 C -0.61875 0.29699 -0.62083 0.29931 -0.62252 0.30232 C -0.62578 0.3081 -0.62565 0.31088 -0.62825 0.31667 C -0.62903 0.31829 -0.62994 0.31922 -0.6306 0.32084 C -0.63151 0.32269 -0.63203 0.325 -0.63294 0.32709 C -0.63359 0.32847 -0.63463 0.3294 -0.63528 0.33102 C -0.63658 0.33426 -0.63737 0.3382 -0.63867 0.34144 C -0.63971 0.34375 -0.64114 0.34537 -0.64218 0.34746 C -0.6431 0.34931 -0.64375 0.35162 -0.64453 0.35371 C -0.64687 0.37107 -0.64362 0.35324 -0.64908 0.36806 C -0.64974 0.36991 -0.64974 0.37222 -0.65026 0.37408 C -0.6513 0.37824 -0.65234 0.38241 -0.65364 0.38658 C -0.65507 0.39074 -0.65677 0.39468 -0.65833 0.39885 L -0.66979 0.42963 C -0.67643 0.44722 -0.66849 0.42477 -0.6733 0.4419 C -0.67395 0.44398 -0.675 0.44584 -0.67565 0.44792 C -0.67617 0.45 -0.67617 0.45232 -0.67682 0.45417 C -0.67773 0.45718 -0.67903 0.45972 -0.6802 0.46227 C -0.6806 0.46435 -0.68086 0.46667 -0.68138 0.46852 C -0.68554 0.48357 -0.68307 0.4632 -0.68828 0.49121 C -0.68906 0.49514 -0.68997 0.49931 -0.69062 0.50347 C -0.69231 0.51574 -0.69127 0.50903 -0.69414 0.52385 C -0.69791 0.54468 -0.69205 0.5125 -0.69635 0.5382 C -0.69713 0.54236 -0.69791 0.54653 -0.69869 0.5507 L -0.69987 0.55672 C -0.69987 0.55787 -0.70013 0.57755 -0.70221 0.58334 C -0.70273 0.58496 -0.70351 0.58658 -0.70442 0.5875 C -0.70586 0.58866 -0.70755 0.58889 -0.70911 0.58959 C -0.71028 0.59005 -0.71132 0.59097 -0.7125 0.59167 C -0.71406 0.59236 -0.71562 0.59283 -0.71718 0.59375 C -0.71953 0.59491 -0.72174 0.5963 -0.72408 0.59769 L -0.7276 0.59977 C -0.72825 0.60116 -0.7289 0.60301 -0.72981 0.60394 C -0.73711 0.61042 -0.73672 0.60324 -0.73672 0.61019 L -0.73672 0.61042 " pathEditMode="relative" rAng="0" ptsTypes="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97" y="2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766 -0.00209 L -0.29766 -0.00185 C -0.32032 -0.00625 -0.31198 -0.00556 -0.34844 -0.00209 C -0.35026 -0.00209 -0.35469 0.00092 -0.35651 0.00185 C -0.36485 0.01666 -0.35078 -0.00695 -0.36341 0.0081 C -0.36576 0.01065 -0.36706 0.01551 -0.36927 0.01828 C -0.37084 0.02037 -0.37227 0.02245 -0.37383 0.02453 C -0.37748 0.02916 -0.37813 0.02893 -0.3819 0.03472 C -0.38321 0.03657 -0.38412 0.03912 -0.38542 0.04097 C -0.38894 0.04629 -0.39323 0.04977 -0.39584 0.05741 C -0.39974 0.06921 -0.39766 0.06481 -0.40157 0.07176 C -0.40196 0.07361 -0.40209 0.07592 -0.40274 0.07778 C -0.40404 0.08217 -0.40729 0.09004 -0.40729 0.09028 C -0.40821 0.09514 -0.40899 0.1 -0.41081 0.1044 C -0.41172 0.10694 -0.41302 0.10856 -0.4142 0.11065 C -0.41459 0.11342 -0.41472 0.11643 -0.41537 0.11875 C -0.41589 0.1206 -0.41706 0.12153 -0.41771 0.12291 C -0.41862 0.12477 -0.4194 0.12685 -0.42005 0.12916 C -0.42058 0.13102 -0.42058 0.13333 -0.4211 0.13518 C -0.42175 0.1375 -0.42279 0.13935 -0.42344 0.14143 C -0.42435 0.14398 -0.42487 0.14699 -0.42578 0.14953 C -0.428 0.15648 -0.43125 0.1625 -0.43269 0.17014 C -0.4336 0.17523 -0.43438 0.18009 -0.4362 0.18449 C -0.43711 0.1868 -0.43841 0.18866 -0.43959 0.19074 C -0.44037 0.19398 -0.44102 0.19768 -0.44193 0.20092 C -0.4461 0.21597 -0.44362 0.1956 -0.44883 0.22338 C -0.45 0.2294 -0.45026 0.23194 -0.45235 0.23773 C -0.45326 0.24074 -0.45456 0.24328 -0.45573 0.24606 C -0.45599 0.24745 -0.45729 0.25833 -0.45808 0.26041 C -0.4586 0.26203 -0.45964 0.26319 -0.46042 0.26458 C -0.46367 0.28194 -0.45912 0.26065 -0.4638 0.27477 C -0.46446 0.27662 -0.46446 0.27893 -0.46498 0.28078 C -0.46602 0.28449 -0.46745 0.2875 -0.46849 0.2912 C -0.47487 0.31389 -0.46693 0.29004 -0.47305 0.30972 C -0.47657 0.32083 -0.47565 0.31713 -0.47878 0.32592 C -0.48073 0.33148 -0.48347 0.33634 -0.48464 0.34236 C -0.48503 0.34444 -0.48516 0.34676 -0.48581 0.34861 C -0.48633 0.35069 -0.48724 0.35278 -0.48802 0.35463 C -0.49089 0.36111 -0.49037 0.35648 -0.49271 0.36504 C -0.49362 0.36828 -0.49388 0.37222 -0.49492 0.37523 C -0.49584 0.37778 -0.4974 0.37916 -0.49844 0.38148 C -0.49974 0.38449 -0.50052 0.38842 -0.50196 0.39166 C -0.50365 0.39606 -0.50573 0.39977 -0.50769 0.40393 C -0.50886 0.40671 -0.51003 0.40949 -0.51107 0.41227 C -0.51354 0.42546 -0.51029 0.41111 -0.51576 0.42453 C -0.51823 0.43078 -0.51875 0.44028 -0.52266 0.44491 L -0.52617 0.44907 C -0.52969 0.4618 -0.52748 0.45486 -0.53308 0.46967 C -0.53386 0.47176 -0.53438 0.47407 -0.53529 0.47569 C -0.53607 0.47708 -0.53711 0.47824 -0.53763 0.47986 C -0.53867 0.48241 -0.53907 0.48541 -0.53998 0.48796 C -0.54063 0.49028 -0.54141 0.49236 -0.54232 0.49421 C -0.54401 0.49791 -0.54805 0.5044 -0.54805 0.50463 C -0.54883 0.50717 -0.54948 0.50995 -0.55039 0.51273 C -0.55144 0.51597 -0.55495 0.52453 -0.55612 0.52708 C -0.55677 0.52847 -0.55769 0.52986 -0.55847 0.53125 C -0.56068 0.54305 -0.55782 0.53217 -0.56302 0.54143 C -0.56628 0.54722 -0.56459 0.54699 -0.56654 0.5537 C -0.56706 0.55602 -0.56797 0.55787 -0.56875 0.55995 C -0.56914 0.56203 -0.56927 0.56412 -0.56992 0.56597 C -0.57058 0.56759 -0.57175 0.56828 -0.57227 0.57014 C -0.57552 0.58171 -0.57071 0.57708 -0.57578 0.59074 C -0.57644 0.59259 -0.57735 0.59467 -0.578 0.59676 C -0.57982 0.60231 -0.58099 0.60671 -0.58151 0.61319 C -0.58164 0.61597 -0.58151 0.61875 -0.58151 0.62153 L -0.58151 0.62176 " pathEditMode="relative" rAng="0" ptsTypes="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06" y="3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05 0.08287 L -0.24805 0.08311 C -0.25039 0.08681 -0.25248 0.09144 -0.25508 0.09514 C -0.25638 0.097 -0.25821 0.09769 -0.25964 0.09908 C -0.26459 0.10394 -0.26758 0.10787 -0.2724 0.11343 C -0.27357 0.11482 -0.27474 0.11621 -0.27578 0.1176 C -0.29089 0.13774 -0.27214 0.11297 -0.28386 0.12801 C -0.28542 0.12987 -0.28685 0.13218 -0.28854 0.13403 C -0.28998 0.13565 -0.29167 0.13658 -0.2931 0.1382 C -0.29479 0.14005 -0.2961 0.1426 -0.29779 0.14422 C -0.29922 0.14584 -0.30091 0.147 -0.30235 0.14838 C -0.30352 0.14954 -0.30456 0.15162 -0.30586 0.15255 C -0.30769 0.15371 -0.30964 0.15394 -0.31159 0.15463 C -0.31589 0.15926 -0.31979 0.16505 -0.32435 0.16899 C -0.32578 0.17037 -0.32748 0.17153 -0.32891 0.17315 C -0.33203 0.17639 -0.33555 0.17871 -0.33815 0.18334 C -0.33894 0.18473 -0.33959 0.18635 -0.3405 0.1875 C -0.34154 0.18843 -0.34271 0.18866 -0.34388 0.18936 C -0.35326 0.20602 -0.34115 0.18658 -0.35196 0.19769 C -0.35339 0.19908 -0.35417 0.20186 -0.35547 0.20371 C -0.35886 0.2088 -0.35912 0.20811 -0.36354 0.20996 C -0.37214 0.22524 -0.35886 0.20278 -0.36927 0.21621 C -0.3711 0.21829 -0.37214 0.222 -0.37396 0.22431 C -0.37526 0.22616 -0.37722 0.22662 -0.37852 0.22848 C -0.38073 0.23149 -0.38216 0.23565 -0.38438 0.23866 C -0.38568 0.24051 -0.3875 0.24121 -0.38894 0.24283 C -0.39011 0.24399 -0.39128 0.24537 -0.39245 0.247 C -0.39323 0.24815 -0.39375 0.25 -0.39466 0.25093 C -0.39571 0.25209 -0.39701 0.25232 -0.39818 0.25301 L -0.40625 0.26737 L -0.41094 0.2757 C -0.41159 0.27709 -0.41237 0.27848 -0.41315 0.27963 C -0.41628 0.2838 -0.42006 0.28658 -0.4224 0.29213 C -0.42657 0.30209 -0.42409 0.29908 -0.4293 0.30232 C -0.43256 0.30787 -0.43347 0.31019 -0.43737 0.31459 C -0.43894 0.31621 -0.4405 0.31737 -0.44206 0.31875 L -0.44779 0.32894 C -0.44857 0.33033 -0.44909 0.33241 -0.45013 0.33311 L -0.45365 0.33519 C -0.45547 0.33797 -0.45769 0.34028 -0.45938 0.34329 C -0.46107 0.34653 -0.46198 0.35093 -0.46394 0.35371 C -0.46524 0.35533 -0.46706 0.35487 -0.46862 0.35556 C -0.47019 0.35764 -0.47162 0.35973 -0.47318 0.36181 C -0.47435 0.3632 -0.47578 0.36412 -0.4767 0.36598 C -0.47774 0.36829 -0.47826 0.3713 -0.47904 0.37408 C -0.47865 0.37755 -0.47865 0.38125 -0.47787 0.38426 C -0.47735 0.38612 -0.47604 0.38681 -0.47552 0.38843 C -0.47487 0.39098 -0.47474 0.39399 -0.47435 0.39676 C -0.47513 0.41042 -0.47591 0.42408 -0.4767 0.43774 C -0.47709 0.44399 -0.47722 0.45 -0.47787 0.45625 C -0.478 0.45834 -0.47891 0.46019 -0.47904 0.46227 C -0.4793 0.46644 -0.47904 0.47061 -0.47904 0.47477 L -0.47904 0.475 " pathEditMode="relative" rAng="0" ptsTypes="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003 0.08148 L -0.16003 0.08171 C -0.16354 0.08194 -0.16706 0.08217 -0.17045 0.08333 C -0.17409 0.08472 -0.17735 0.08773 -0.18086 0.08958 C -0.18242 0.09051 -0.18399 0.09074 -0.18542 0.09166 C -0.18711 0.09259 -0.18854 0.09444 -0.19011 0.09583 C -0.19662 0.10092 -0.19597 0.09907 -0.20274 0.10601 C -0.20521 0.10856 -0.20729 0.11157 -0.20977 0.11412 C -0.2112 0.11574 -0.21289 0.11689 -0.21433 0.11828 C -0.2155 0.11944 -0.21654 0.12129 -0.21784 0.12245 C -0.22006 0.12453 -0.22253 0.12592 -0.22474 0.12847 C -0.23581 0.14166 -0.21888 0.12801 -0.23399 0.13889 C -0.23516 0.14166 -0.23607 0.14467 -0.23737 0.14699 C -0.24076 0.15301 -0.24063 0.14976 -0.24427 0.15324 C -0.24558 0.15439 -0.24675 0.15578 -0.24779 0.1574 C -0.2487 0.15856 -0.24922 0.16018 -0.25013 0.16134 C -0.25196 0.16365 -0.25417 0.16504 -0.25586 0.16759 C -0.25756 0.1699 -0.2586 0.17384 -0.26055 0.17569 C -0.26289 0.17824 -0.26589 0.17847 -0.26862 0.17986 C -0.27487 0.1912 -0.26563 0.17592 -0.27552 0.18611 C -0.28763 0.19838 -0.27162 0.18773 -0.28242 0.19421 C -0.29688 0.21527 -0.29037 0.20764 -0.30091 0.21875 C -0.30248 0.22222 -0.30352 0.22639 -0.30547 0.22916 C -0.30821 0.2331 -0.31485 0.23657 -0.31823 0.23935 C -0.32969 0.24861 -0.32071 0.24189 -0.33203 0.2537 C -0.33425 0.25601 -0.33685 0.25717 -0.33894 0.25995 C -0.34154 0.26342 -0.34323 0.26875 -0.34584 0.27222 C -0.34753 0.2743 -0.34987 0.27476 -0.3517 0.27639 C -0.35365 0.27801 -0.35547 0.28055 -0.35742 0.2824 C -0.36159 0.28657 -0.3655 0.28842 -0.36901 0.29467 C -0.37591 0.30717 -0.37227 0.30277 -0.3793 0.30926 C -0.38399 0.32129 -0.37891 0.31064 -0.38516 0.31736 C -0.38607 0.31828 -0.38659 0.32014 -0.38737 0.32152 C -0.38894 0.32361 -0.3905 0.32546 -0.39206 0.32754 C -0.39284 0.33032 -0.39349 0.3331 -0.3944 0.33588 C -0.39545 0.33935 -0.39675 0.34259 -0.39779 0.34606 C -0.39948 0.35139 -0.40052 0.3574 -0.40248 0.3625 C -0.40326 0.36458 -0.40417 0.36643 -0.40469 0.36875 C -0.40534 0.3706 -0.40547 0.37291 -0.40586 0.37476 C -0.41094 0.39606 -0.40521 0.36736 -0.41055 0.39537 L -0.41172 0.40139 C -0.41211 0.4125 -0.41224 0.42338 -0.41276 0.43426 C -0.41302 0.43703 -0.41367 0.43981 -0.41394 0.44259 C -0.41446 0.44583 -0.41459 0.44953 -0.41511 0.45277 C -0.41576 0.45694 -0.41667 0.46111 -0.41745 0.46504 L -0.41862 0.47129 L -0.41979 0.47731 L -0.42084 0.49189 L -0.42084 0.49213 " pathEditMode="relative" rAng="0" ptsTypes="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2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22 0.09352 L -0.22422 0.09375 C -0.22461 0.14954 -0.22435 0.20556 -0.22539 0.26157 C -0.22552 0.26597 -0.22734 0.26968 -0.22773 0.27384 C -0.22851 0.28333 -0.22825 0.29306 -0.22891 0.30255 C -0.22904 0.30486 -0.22969 0.30671 -0.23008 0.3088 C -0.23047 0.31157 -0.23086 0.31435 -0.23125 0.3169 C -0.23164 0.32106 -0.2319 0.32523 -0.23242 0.3294 C -0.23359 0.34005 -0.2332 0.33449 -0.23463 0.34375 C -0.23516 0.3463 -0.23529 0.34931 -0.23581 0.35185 C -0.23646 0.35463 -0.2375 0.35718 -0.23815 0.36018 C -0.23893 0.36343 -0.23971 0.3669 -0.24049 0.37037 C -0.24088 0.37384 -0.24114 0.37731 -0.24167 0.38056 C -0.24193 0.38264 -0.24245 0.38472 -0.24271 0.38681 C -0.24323 0.38935 -0.24349 0.39213 -0.24388 0.39491 C -0.24427 0.39699 -0.24479 0.39907 -0.24505 0.40116 C -0.24596 0.40648 -0.24661 0.41204 -0.24739 0.41759 C -0.24779 0.42014 -0.24805 0.42315 -0.24857 0.42569 C -0.24935 0.42986 -0.25052 0.4338 -0.25091 0.43796 C -0.2513 0.44213 -0.25143 0.4463 -0.25195 0.45023 C -0.2526 0.45463 -0.25378 0.45856 -0.2543 0.46273 C -0.25495 0.46667 -0.25495 0.47083 -0.25547 0.475 C -0.25573 0.47708 -0.25625 0.47893 -0.25664 0.48102 C -0.25781 0.48819 -0.25872 0.4963 -0.25898 0.5037 C -0.25911 0.51042 -0.25898 0.51736 -0.25898 0.52431 L -0.25898 0.52454 " pathEditMode="relative" rAng="0" ptsTypes="AAAAAAAAAAAAAAAAAAAAAAAA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5" y="2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8" y="310154"/>
            <a:ext cx="2888475" cy="30881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69" y="3921653"/>
            <a:ext cx="2414374" cy="25583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390" y="555815"/>
            <a:ext cx="2519168" cy="28424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390" y="4194744"/>
            <a:ext cx="3342049" cy="20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Бегущая строка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кстура гранж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114</Words>
  <Application>Microsoft Office PowerPoint</Application>
  <PresentationFormat>Широкоэкранный</PresentationFormat>
  <Paragraphs>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 CHRISTY</vt:lpstr>
      <vt:lpstr>Arial</vt:lpstr>
      <vt:lpstr>Calibri</vt:lpstr>
      <vt:lpstr>Calibri Light</vt:lpstr>
      <vt:lpstr>office theme</vt:lpstr>
      <vt:lpstr>Презентация PowerPoint</vt:lpstr>
      <vt:lpstr>CLOTHES</vt:lpstr>
      <vt:lpstr>Every clothes have its place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eldorado pokupatel</dc:creator>
  <cp:lastModifiedBy>eldorado pokupatel</cp:lastModifiedBy>
  <cp:revision>14</cp:revision>
  <dcterms:created xsi:type="dcterms:W3CDTF">2015-02-03T17:11:15Z</dcterms:created>
  <dcterms:modified xsi:type="dcterms:W3CDTF">2015-02-03T19:30:26Z</dcterms:modified>
</cp:coreProperties>
</file>