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1" r:id="rId2"/>
    <p:sldId id="260" r:id="rId3"/>
    <p:sldId id="262" r:id="rId4"/>
    <p:sldId id="263" r:id="rId5"/>
    <p:sldId id="264" r:id="rId6"/>
    <p:sldId id="259" r:id="rId7"/>
  </p:sldIdLst>
  <p:sldSz cx="9144000" cy="6858000" type="screen4x3"/>
  <p:notesSz cx="6858000" cy="9144000"/>
  <p:embeddedFontLst>
    <p:embeddedFont>
      <p:font typeface="a_AlgeriusCaps" charset="-52"/>
      <p:regular r:id="rId8"/>
    </p:embeddedFont>
    <p:embeddedFont>
      <p:font typeface="Calibri" pitchFamily="34" charset="0"/>
      <p:regular r:id="rId9"/>
      <p:bold r:id="rId10"/>
      <p:italic r:id="rId11"/>
      <p:boldItalic r:id="rId1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1"/>
    </p:ext>
    <p:ext uri="{D31A062A-798A-4329-ABDD-BBA856620510}">
      <p14:defaultImageDpi xmlns:p14="http://schemas.microsoft.com/office/powerpoint/2010/main" xmlns="" val="15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A445B-02D5-4682-987F-89AE0F3869AD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54942-A5E3-4E36-ABC1-DBDC2741AB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3519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A445B-02D5-4682-987F-89AE0F3869AD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54942-A5E3-4E36-ABC1-DBDC2741AB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5542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A445B-02D5-4682-987F-89AE0F3869AD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54942-A5E3-4E36-ABC1-DBDC2741AB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3909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A445B-02D5-4682-987F-89AE0F3869AD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54942-A5E3-4E36-ABC1-DBDC2741AB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4921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A445B-02D5-4682-987F-89AE0F3869AD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54942-A5E3-4E36-ABC1-DBDC2741AB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4279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A445B-02D5-4682-987F-89AE0F3869AD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54942-A5E3-4E36-ABC1-DBDC2741AB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3258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A445B-02D5-4682-987F-89AE0F3869AD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54942-A5E3-4E36-ABC1-DBDC2741AB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8697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A445B-02D5-4682-987F-89AE0F3869AD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54942-A5E3-4E36-ABC1-DBDC2741AB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7503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A445B-02D5-4682-987F-89AE0F3869AD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54942-A5E3-4E36-ABC1-DBDC2741AB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0246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A445B-02D5-4682-987F-89AE0F3869AD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54942-A5E3-4E36-ABC1-DBDC2741AB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257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A445B-02D5-4682-987F-89AE0F3869AD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54942-A5E3-4E36-ABC1-DBDC2741AB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4139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A445B-02D5-4682-987F-89AE0F3869AD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54942-A5E3-4E36-ABC1-DBDC2741AB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3840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gi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gif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04248" y="4892979"/>
            <a:ext cx="2408773" cy="19650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2185899" cy="16987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7504" y="3789040"/>
            <a:ext cx="5734050" cy="2933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841554" y="151143"/>
            <a:ext cx="2959931" cy="1847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49815" y="2348880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a_AlgeriusCaps" pitchFamily="82" charset="-52"/>
              </a:rPr>
              <a:t>8 (19) ноября 1711 года в деревне </a:t>
            </a:r>
            <a:r>
              <a:rPr lang="ru-RU" sz="2000" dirty="0" err="1" smtClean="0">
                <a:latin typeface="a_AlgeriusCaps" pitchFamily="82" charset="-52"/>
              </a:rPr>
              <a:t>Мишанинской</a:t>
            </a:r>
            <a:r>
              <a:rPr lang="ru-RU" sz="2000" dirty="0" smtClean="0">
                <a:latin typeface="a_AlgeriusCaps" pitchFamily="82" charset="-52"/>
              </a:rPr>
              <a:t> </a:t>
            </a:r>
            <a:r>
              <a:rPr lang="ru-RU" sz="2000" dirty="0" err="1" smtClean="0">
                <a:latin typeface="a_AlgeriusCaps" pitchFamily="82" charset="-52"/>
              </a:rPr>
              <a:t>Куростровской</a:t>
            </a:r>
            <a:r>
              <a:rPr lang="ru-RU" sz="2000" dirty="0" smtClean="0">
                <a:latin typeface="a_AlgeriusCaps" pitchFamily="82" charset="-52"/>
              </a:rPr>
              <a:t> волости Двинского уезда Архангельской губернии  около села Холмогоры в семье помора Василия </a:t>
            </a:r>
            <a:r>
              <a:rPr lang="ru-RU" sz="2000" dirty="0" err="1" smtClean="0">
                <a:latin typeface="a_AlgeriusCaps" pitchFamily="82" charset="-52"/>
              </a:rPr>
              <a:t>Дорофеевича</a:t>
            </a:r>
            <a:r>
              <a:rPr lang="ru-RU" sz="2000" dirty="0" smtClean="0">
                <a:latin typeface="a_AlgeriusCaps" pitchFamily="82" charset="-52"/>
              </a:rPr>
              <a:t> родился Михаил Васильевич Ломоносов.</a:t>
            </a:r>
            <a:endParaRPr lang="ru-RU" sz="2000" dirty="0">
              <a:latin typeface="a_AlgeriusCaps" pitchFamily="82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40016" y="1952422"/>
            <a:ext cx="29524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latin typeface="a_AlgeriusCaps" pitchFamily="82" charset="-52"/>
              </a:rPr>
              <a:t>Дом –музей М. В. Ломоносова</a:t>
            </a:r>
            <a:endParaRPr lang="ru-RU" sz="1400" i="1" dirty="0">
              <a:latin typeface="a_AlgeriusCaps" pitchFamily="82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27784" y="548680"/>
            <a:ext cx="29523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Великий сын Отечества: </a:t>
            </a:r>
          </a:p>
          <a:p>
            <a:pPr algn="ctr"/>
            <a:r>
              <a:rPr lang="ru-RU" sz="2800" b="1" i="1" dirty="0" smtClean="0"/>
              <a:t>М.В.Ломоносов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xmlns="" val="370424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04248" y="4892979"/>
            <a:ext cx="2408773" cy="196502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419872" y="5369204"/>
            <a:ext cx="3329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a_AlgeriusCaps" pitchFamily="82" charset="-52"/>
              </a:rPr>
              <a:t>Путь М. В. Ломоносова </a:t>
            </a:r>
          </a:p>
          <a:p>
            <a:r>
              <a:rPr lang="ru-RU" sz="2000" b="1" i="1" dirty="0" smtClean="0">
                <a:latin typeface="a_AlgeriusCaps" pitchFamily="82" charset="-52"/>
              </a:rPr>
              <a:t>из Холмогор в Москву.</a:t>
            </a:r>
            <a:endParaRPr lang="ru-RU" sz="2000" b="1" i="1" dirty="0">
              <a:latin typeface="a_AlgeriusCaps" pitchFamily="82" charset="-52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347863" y="260648"/>
            <a:ext cx="3401065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72274" y="2564904"/>
            <a:ext cx="2143183" cy="3768235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25568" y="188640"/>
            <a:ext cx="1418297" cy="1872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6385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04248" y="4892979"/>
            <a:ext cx="2408773" cy="196502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18869" y="5085184"/>
            <a:ext cx="57813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a_AlgeriusCaps" pitchFamily="82" charset="-52"/>
              </a:rPr>
              <a:t>Славяно-греко-латинская академия в г. Москве</a:t>
            </a:r>
            <a:endParaRPr lang="ru-RU" b="1" i="1" dirty="0">
              <a:latin typeface="a_AlgeriusCaps" pitchFamily="82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3528" y="340441"/>
            <a:ext cx="3219677" cy="4232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796136" y="180507"/>
            <a:ext cx="2644880" cy="4552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711217" y="1412776"/>
            <a:ext cx="1953707" cy="24393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369" y="5894845"/>
            <a:ext cx="2062681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954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35227" y="4892978"/>
            <a:ext cx="2408773" cy="196502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64588" y="5301207"/>
            <a:ext cx="40956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a_AlgeriusCaps" pitchFamily="82" charset="-52"/>
              </a:rPr>
              <a:t>Петербургская Академия наук</a:t>
            </a:r>
            <a:endParaRPr lang="ru-RU" b="1" i="1" dirty="0">
              <a:latin typeface="a_AlgeriusCaps" pitchFamily="82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484804" y="2060846"/>
            <a:ext cx="4320482" cy="3240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2057" y="1556792"/>
            <a:ext cx="2161277" cy="1815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927944" y="116632"/>
            <a:ext cx="1820519" cy="1813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462110" y="40025"/>
            <a:ext cx="1877367" cy="196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215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50391" y="4892979"/>
            <a:ext cx="2408773" cy="196502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67544" y="6021066"/>
            <a:ext cx="5688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latin typeface="a_AlgeriusCaps" pitchFamily="82" charset="-52"/>
              </a:rPr>
              <a:t>Обучение М. В. Ломоносова в Германии г. Марбург</a:t>
            </a:r>
            <a:endParaRPr lang="ru-RU" sz="1600" b="1" i="1" dirty="0">
              <a:latin typeface="a_AlgeriusCaps" pitchFamily="8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9512" y="115016"/>
            <a:ext cx="3669812" cy="2752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940152" y="312905"/>
            <a:ext cx="2520280" cy="3360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75656" y="3764891"/>
            <a:ext cx="3553749" cy="2256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79512" y="2933307"/>
            <a:ext cx="3600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err="1" smtClean="0">
                <a:latin typeface="a_AlgeriusCaps" pitchFamily="82" charset="-52"/>
              </a:rPr>
              <a:t>Марбургский</a:t>
            </a:r>
            <a:r>
              <a:rPr lang="ru-RU" sz="1600" b="1" i="1" dirty="0" smtClean="0">
                <a:latin typeface="a_AlgeriusCaps" pitchFamily="82" charset="-52"/>
              </a:rPr>
              <a:t> университет</a:t>
            </a:r>
            <a:endParaRPr lang="ru-RU" sz="1600" b="1" i="1" dirty="0">
              <a:latin typeface="a_AlgeriusCaps" pitchFamily="82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91138" y="3667663"/>
            <a:ext cx="32183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i="1" dirty="0">
                <a:solidFill>
                  <a:prstClr val="black"/>
                </a:solidFill>
                <a:latin typeface="a_AlgeriusCaps" pitchFamily="82" charset="-52"/>
              </a:rPr>
              <a:t>Дом, в котором жил </a:t>
            </a:r>
            <a:endParaRPr lang="ru-RU" sz="1600" b="1" i="1" dirty="0" smtClean="0">
              <a:solidFill>
                <a:prstClr val="black"/>
              </a:solidFill>
              <a:latin typeface="a_AlgeriusCaps" pitchFamily="82" charset="-52"/>
            </a:endParaRPr>
          </a:p>
          <a:p>
            <a:pPr lvl="0" algn="ctr"/>
            <a:r>
              <a:rPr lang="ru-RU" sz="1600" b="1" i="1" dirty="0" smtClean="0">
                <a:solidFill>
                  <a:prstClr val="black"/>
                </a:solidFill>
                <a:latin typeface="a_AlgeriusCaps" pitchFamily="82" charset="-52"/>
              </a:rPr>
              <a:t>М</a:t>
            </a:r>
            <a:r>
              <a:rPr lang="ru-RU" sz="1600" b="1" i="1" dirty="0">
                <a:solidFill>
                  <a:prstClr val="black"/>
                </a:solidFill>
                <a:latin typeface="a_AlgeriusCaps" pitchFamily="82" charset="-52"/>
              </a:rPr>
              <a:t>. В. Ломоносов в Германии г. Марбург</a:t>
            </a:r>
          </a:p>
        </p:txBody>
      </p:sp>
    </p:spTree>
    <p:extLst>
      <p:ext uri="{BB962C8B-B14F-4D97-AF65-F5344CB8AC3E}">
        <p14:creationId xmlns:p14="http://schemas.microsoft.com/office/powerpoint/2010/main" xmlns="" val="185383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04248" y="4892979"/>
            <a:ext cx="2408773" cy="196502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552238" y="1674884"/>
            <a:ext cx="6138026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b="1" cap="none" spc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AlgeriusCaps" pitchFamily="82" charset="-52"/>
              </a:rPr>
              <a:t>Учёный (физик, химик, астроном, геолог, филолог, </a:t>
            </a:r>
          </a:p>
          <a:p>
            <a:r>
              <a:rPr lang="ru-RU" sz="3200" b="1" cap="none" spc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AlgeriusCaps" pitchFamily="82" charset="-52"/>
              </a:rPr>
              <a:t>историк и философ, географ), </a:t>
            </a:r>
            <a:r>
              <a:rPr lang="ru-RU" sz="32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AlgeriusCaps" pitchFamily="82" charset="-52"/>
              </a:rPr>
              <a:t>художник, поэт,  просветитель.</a:t>
            </a:r>
          </a:p>
          <a:p>
            <a:endParaRPr lang="ru-RU" sz="3200" b="1" dirty="0" smtClean="0">
              <a:ln w="11430"/>
              <a:solidFill>
                <a:schemeClr val="accent2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_AlgeriusCaps" pitchFamily="82" charset="-52"/>
            </a:endParaRPr>
          </a:p>
          <a:p>
            <a:r>
              <a:rPr lang="ru-RU" sz="32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AlgeriusCaps" pitchFamily="82" charset="-52"/>
              </a:rPr>
              <a:t>Спасибо за внимание!</a:t>
            </a:r>
            <a:endParaRPr lang="en-US" sz="3200" b="1" dirty="0" smtClean="0">
              <a:ln w="11430"/>
              <a:solidFill>
                <a:schemeClr val="accent2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_AlgeriusCaps" pitchFamily="82" charset="-52"/>
            </a:endParaRPr>
          </a:p>
          <a:p>
            <a:endParaRPr lang="en-US" sz="3200" b="1" dirty="0" smtClean="0">
              <a:ln w="11430"/>
              <a:solidFill>
                <a:schemeClr val="accent2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_AlgeriusCaps" pitchFamily="82" charset="-52"/>
            </a:endParaRPr>
          </a:p>
          <a:p>
            <a:endParaRPr lang="en-US" sz="3200" b="1" dirty="0" smtClean="0">
              <a:ln w="11430"/>
              <a:solidFill>
                <a:schemeClr val="accent2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_AlgeriusCaps" pitchFamily="82" charset="-52"/>
            </a:endParaRPr>
          </a:p>
          <a:p>
            <a:endParaRPr lang="en-US" sz="3200" b="1" cap="none" spc="0" dirty="0" smtClean="0">
              <a:ln w="11430"/>
              <a:solidFill>
                <a:schemeClr val="accent2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_AlgeriusCaps" pitchFamily="82" charset="-52"/>
            </a:endParaRPr>
          </a:p>
          <a:p>
            <a:endParaRPr lang="en-US" sz="3200" b="1" dirty="0" smtClean="0">
              <a:ln w="11430"/>
              <a:solidFill>
                <a:schemeClr val="accent2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_AlgeriusCaps" pitchFamily="82" charset="-52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4684" y="257635"/>
            <a:ext cx="2360365" cy="2834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3527" y="5661248"/>
            <a:ext cx="2062681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358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118</Words>
  <Application>Microsoft Office PowerPoint</Application>
  <PresentationFormat>Экран (4:3)</PresentationFormat>
  <Paragraphs>18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a_AlgeriusCaps</vt:lpstr>
      <vt:lpstr>Calibri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VoVaN</dc:creator>
  <cp:lastModifiedBy>User</cp:lastModifiedBy>
  <cp:revision>49</cp:revision>
  <dcterms:created xsi:type="dcterms:W3CDTF">2011-11-03T10:10:53Z</dcterms:created>
  <dcterms:modified xsi:type="dcterms:W3CDTF">2016-02-09T15:53:02Z</dcterms:modified>
  <cp:contentStatus/>
</cp:coreProperties>
</file>