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67" r:id="rId5"/>
    <p:sldId id="258" r:id="rId6"/>
    <p:sldId id="268" r:id="rId7"/>
    <p:sldId id="259" r:id="rId8"/>
    <p:sldId id="269" r:id="rId9"/>
    <p:sldId id="263" r:id="rId10"/>
    <p:sldId id="260" r:id="rId11"/>
    <p:sldId id="261" r:id="rId12"/>
    <p:sldId id="262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B5E5AD-1250-48DB-8329-57718B52CFA2}" type="datetimeFigureOut">
              <a:rPr lang="ru-RU" smtClean="0"/>
              <a:pPr/>
              <a:t>19.01.2016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0D9C9C-3071-4D19-8FD8-C815EA1415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Деловая игра</a:t>
            </a:r>
            <a:endParaRPr lang="ru-RU" sz="6000" dirty="0"/>
          </a:p>
        </p:txBody>
      </p:sp>
      <p:pic>
        <p:nvPicPr>
          <p:cNvPr id="4" name="Содержимое 3" descr="https://im0-tub-ru.yandex.net/i?id=5e25881910eba18d534fd84811809caa&amp;n=2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34791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к открыть кафе-пекарню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928802"/>
            <a:ext cx="26432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0 торговых точек Пензы продают хлеб без наценки от магазинов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429132"/>
            <a:ext cx="2190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4c1d1fd0902a2b0cb1095c9a86a63bd2&amp;n=2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214818"/>
            <a:ext cx="257176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s://im0-tub-ru.yandex.net/i?id=d8f37dd0de47d39d065d67a691d86ebd&amp;n=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857496"/>
            <a:ext cx="2028825" cy="1928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Программированный опрос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5"/>
          <a:ext cx="8229600" cy="254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421457"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1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2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3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4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5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6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7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8</a:t>
                      </a:r>
                      <a:endParaRPr lang="ru-RU" sz="8800" dirty="0"/>
                    </a:p>
                  </a:txBody>
                  <a:tcPr/>
                </a:tc>
              </a:tr>
              <a:tr h="1112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ложно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ложно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истинно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ложно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истинно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ложно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истинно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ложно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http://www.stihi.ru/pics/2014/10/16/739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7" y="4286256"/>
            <a:ext cx="3311525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Аукцион знаний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9718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1.(150*4):10+80=</a:t>
            </a:r>
          </a:p>
          <a:p>
            <a:r>
              <a:rPr lang="ru-RU" sz="5400" b="1" dirty="0" smtClean="0"/>
              <a:t>2.630:70+70:70=</a:t>
            </a:r>
          </a:p>
          <a:p>
            <a:r>
              <a:rPr lang="ru-RU" sz="5400" b="1" dirty="0" smtClean="0"/>
              <a:t>3.(727+73):80+15=</a:t>
            </a:r>
            <a:endParaRPr lang="ru-RU" sz="5400" b="1" dirty="0"/>
          </a:p>
        </p:txBody>
      </p:sp>
      <p:pic>
        <p:nvPicPr>
          <p:cNvPr id="4" name="Рисунок 3" descr="http://cs624822.vk.me/v624822694/16b0b/La7jc8YHzd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34290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Благотворительная акция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1). </a:t>
            </a:r>
            <a:r>
              <a:rPr lang="ru-RU" sz="5400" b="1" dirty="0" smtClean="0"/>
              <a:t>100 рублей</a:t>
            </a:r>
          </a:p>
          <a:p>
            <a:r>
              <a:rPr lang="ru-RU" sz="5400" b="1" dirty="0" smtClean="0"/>
              <a:t>2).200  рублей</a:t>
            </a:r>
          </a:p>
          <a:p>
            <a:r>
              <a:rPr lang="ru-RU" sz="5400" b="1" dirty="0" smtClean="0"/>
              <a:t>3). 300рублей</a:t>
            </a:r>
            <a:endParaRPr lang="ru-RU" sz="5400" b="1" dirty="0"/>
          </a:p>
        </p:txBody>
      </p:sp>
      <p:pic>
        <p:nvPicPr>
          <p:cNvPr id="5" name="Рисунок 4" descr="http://xn----8sbach7begxgb.xn--p1ai/ikonki/blagotvoritelnaja_akc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327662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Зарплата</a:t>
            </a:r>
            <a:endParaRPr lang="ru-RU" dirty="0"/>
          </a:p>
        </p:txBody>
      </p:sp>
      <p:pic>
        <p:nvPicPr>
          <p:cNvPr id="4" name="Содержимое 3" descr="http://fs00.infourok.ru/images/doc/234/99143/5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4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Фирмы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Фирмы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00034" y="1571612"/>
            <a:ext cx="3786214" cy="19145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Колосок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500174"/>
            <a:ext cx="3714776" cy="198597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Горячий</a:t>
            </a:r>
            <a:r>
              <a:rPr lang="ru-RU" sz="4800" dirty="0" smtClean="0"/>
              <a:t> </a:t>
            </a:r>
            <a:r>
              <a:rPr lang="ru-RU" sz="4800" b="1" dirty="0" smtClean="0"/>
              <a:t>хлеб</a:t>
            </a:r>
            <a:endParaRPr lang="ru-RU" sz="4800" b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14876" y="4143380"/>
            <a:ext cx="3000396" cy="150019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Ситно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071942"/>
            <a:ext cx="3643338" cy="16430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Русский</a:t>
            </a:r>
            <a:r>
              <a:rPr lang="ru-RU" sz="4800" dirty="0" smtClean="0"/>
              <a:t> </a:t>
            </a:r>
            <a:r>
              <a:rPr lang="ru-RU" sz="4800" b="1" dirty="0" smtClean="0"/>
              <a:t>хлеб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320 *2=</a:t>
            </a:r>
          </a:p>
          <a:p>
            <a:r>
              <a:rPr lang="ru-RU" sz="4800" b="1" dirty="0" smtClean="0"/>
              <a:t>10000 – 5100 =</a:t>
            </a:r>
          </a:p>
          <a:p>
            <a:r>
              <a:rPr lang="ru-RU" sz="4800" b="1" dirty="0" smtClean="0"/>
              <a:t>126:9=</a:t>
            </a:r>
          </a:p>
          <a:p>
            <a:r>
              <a:rPr lang="ru-RU" sz="4800" b="1" dirty="0" smtClean="0"/>
              <a:t>827+406+594=</a:t>
            </a:r>
            <a:endParaRPr lang="ru-RU" sz="4800" b="1" dirty="0"/>
          </a:p>
        </p:txBody>
      </p:sp>
      <p:pic>
        <p:nvPicPr>
          <p:cNvPr id="6" name="Рисунок 5" descr="http://img3.proshkolu.ru/content/media/pic/std/2000000/1516000/1515143-9b5cfed6e95c46e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857364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Сверь с доской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640</a:t>
            </a:r>
          </a:p>
          <a:p>
            <a:r>
              <a:rPr lang="ru-RU" sz="5400" b="1" dirty="0" smtClean="0"/>
              <a:t>490</a:t>
            </a:r>
          </a:p>
          <a:p>
            <a:r>
              <a:rPr lang="ru-RU" sz="5400" b="1" dirty="0" smtClean="0"/>
              <a:t>14</a:t>
            </a:r>
          </a:p>
          <a:p>
            <a:r>
              <a:rPr lang="ru-RU" sz="5400" b="1" dirty="0" smtClean="0"/>
              <a:t>1827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 посеву хлебных культур сначала приступило 1030 рабочих и 1210 работниц фирм. Их разделили на 10 одинаковых бригад. Сколько человек в каждой бригаде?</a:t>
            </a:r>
            <a:endParaRPr lang="ru-RU" sz="4000" b="1" dirty="0"/>
          </a:p>
        </p:txBody>
      </p:sp>
      <p:pic>
        <p:nvPicPr>
          <p:cNvPr id="4" name="Рисунок 3" descr="http://3.bp.blogspot.com/_3fOwhxp7od0/TSG1NxZdpoI/AAAAAAAAANY/RKP4HKKN8NE/s1600/zagadk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714488"/>
            <a:ext cx="1362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1).1030+1210=2240(ч)-всего</a:t>
            </a:r>
          </a:p>
          <a:p>
            <a:r>
              <a:rPr lang="ru-RU" dirty="0" smtClean="0"/>
              <a:t>2).2240 :10=224(ч)- в бригаде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Президенту фирмы 35 лет, он старше своего секретаря на 6 лет. Сколько лет секретарю?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Умножьте количество месяцев в году на число дней в неделе?</a:t>
            </a:r>
          </a:p>
          <a:p>
            <a:r>
              <a:rPr lang="ru-RU" dirty="0" smtClean="0"/>
              <a:t>Из 1 тонны вычесть 3 центнера 30 кг?</a:t>
            </a:r>
          </a:p>
          <a:p>
            <a:r>
              <a:rPr lang="ru-RU" dirty="0" smtClean="0"/>
              <a:t>Длина прямоугольного участка под посевы равна 200 метров, а ширина  в 2раза больше.  Чему равна площадь этого участка?</a:t>
            </a:r>
            <a:endParaRPr lang="ru-RU" dirty="0"/>
          </a:p>
        </p:txBody>
      </p:sp>
      <p:pic>
        <p:nvPicPr>
          <p:cNvPr id="4" name="Рисунок 3" descr="http://3.bp.blogspot.com/_3fOwhxp7od0/TSG1NxZdpoI/AAAAAAAAANY/RKP4HKKN8NE/s1600/zagadk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000636"/>
            <a:ext cx="1362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Сверь с доской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3).29 лет</a:t>
            </a:r>
          </a:p>
          <a:p>
            <a:r>
              <a:rPr lang="ru-RU" sz="5400" b="1" dirty="0" smtClean="0"/>
              <a:t>4).84 дня</a:t>
            </a:r>
          </a:p>
          <a:p>
            <a:r>
              <a:rPr lang="ru-RU" sz="5400" b="1" dirty="0" smtClean="0"/>
              <a:t>5)6ц70кг</a:t>
            </a:r>
          </a:p>
          <a:p>
            <a:r>
              <a:rPr lang="ru-RU" sz="5400" b="1" dirty="0" smtClean="0"/>
              <a:t>6)80000 кв.м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Перерыв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1).В 1 км=100метров</a:t>
            </a:r>
          </a:p>
          <a:p>
            <a:r>
              <a:rPr lang="ru-RU" b="1" dirty="0" smtClean="0"/>
              <a:t>2).Уменьшить число в 3 раза -значит * его на 3 </a:t>
            </a:r>
          </a:p>
          <a:p>
            <a:r>
              <a:rPr lang="ru-RU" b="1" dirty="0" smtClean="0"/>
              <a:t>3).Чтобы узнать , на сколько одно число  больше или меньше другого, надо большее разделить на меньшее.</a:t>
            </a:r>
          </a:p>
          <a:p>
            <a:r>
              <a:rPr lang="ru-RU" b="1" dirty="0" smtClean="0"/>
              <a:t>4).200:10=20</a:t>
            </a:r>
          </a:p>
          <a:p>
            <a:endParaRPr lang="ru-RU" b="1" dirty="0"/>
          </a:p>
        </p:txBody>
      </p:sp>
      <p:pic>
        <p:nvPicPr>
          <p:cNvPr id="5" name="Рисунок 4" descr="http://fs.nashaucheba.ru/tw_files2/urls_3/1334/d-1333088/img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290"/>
            <a:ext cx="1997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512</TotalTime>
  <Words>236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Деловая игра</vt:lpstr>
      <vt:lpstr>Фирмы </vt:lpstr>
      <vt:lpstr>Устный счёт</vt:lpstr>
      <vt:lpstr>Сверь с доской</vt:lpstr>
      <vt:lpstr>Решить задачи</vt:lpstr>
      <vt:lpstr>Задача</vt:lpstr>
      <vt:lpstr>Президенту фирмы 35 лет, он старше своего секретаря на 6 лет. Сколько лет секретарю?</vt:lpstr>
      <vt:lpstr>Сверь с доской</vt:lpstr>
      <vt:lpstr>Перерыв</vt:lpstr>
      <vt:lpstr>Программированный опрос</vt:lpstr>
      <vt:lpstr>Аукцион знаний</vt:lpstr>
      <vt:lpstr>Благотворительная акция</vt:lpstr>
      <vt:lpstr>Зарплата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admin</dc:creator>
  <cp:lastModifiedBy>ПК</cp:lastModifiedBy>
  <cp:revision>40</cp:revision>
  <dcterms:created xsi:type="dcterms:W3CDTF">2016-01-14T12:42:13Z</dcterms:created>
  <dcterms:modified xsi:type="dcterms:W3CDTF">2016-01-19T05:07:16Z</dcterms:modified>
</cp:coreProperties>
</file>