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D2B8-ED45-4F2E-B274-E2D3CC4E65C1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7399-A906-4B33-BFE8-31BB126798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90" y="2071678"/>
            <a:ext cx="8183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Сокровища Земли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 охраной человечества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429784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Всемирное природное наследие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unk-island-aerial-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500042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Большой Барьерный риф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rt-douglas-38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e-great-barrier-reef-of-australi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e-great-barrier-reef-of-australia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408471_1297193039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Озеро Байкал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ik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_d7a4faa60e42f9c8536cc9abbd17e1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0001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Всемирное культурное наследие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77267389_hight_statuya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7 чудес света.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583375_f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2071678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1093" y="2967335"/>
            <a:ext cx="4281813" cy="92333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7 чудес света</a:t>
            </a:r>
            <a:endParaRPr lang="ru-RU" sz="5400" b="1" cap="none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89b5d341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3306" y="28572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Абу-Симбел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ada1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868" y="357166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Мемфис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ae618f546dbe0263cc7e6f9f0797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00364" y="285728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Акрополь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70671834487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14678" y="28572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Венеция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p8efHJ7WY8r83XrtD4NM1B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Московский Кремль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63937_1087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500042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Красная площадь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8891.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14678" y="21429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Кижи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5505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3306" y="28572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Великая китайская стена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gypt.Giza.Sphinx.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Пирамида Хеопса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miram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3782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14678" y="21429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Висячие сады Семирамиды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Храм Артемиды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Эфесской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c0f30ff2b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285729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Зевс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Олимпийский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_s18xx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4143372" y="214290"/>
            <a:ext cx="500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Мавзолей в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Галиокарнасе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cca908d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Фаросский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маяк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loss_rodosskiy_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14678" y="214290"/>
            <a:ext cx="5929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Коллос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Родосский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55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7 чудес света.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чудес света.</dc:title>
  <dc:creator>1</dc:creator>
  <cp:lastModifiedBy>1</cp:lastModifiedBy>
  <cp:revision>7</cp:revision>
  <dcterms:created xsi:type="dcterms:W3CDTF">2011-09-30T14:19:32Z</dcterms:created>
  <dcterms:modified xsi:type="dcterms:W3CDTF">2011-09-30T15:27:05Z</dcterms:modified>
</cp:coreProperties>
</file>