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96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89770-2CF6-41F8-AED4-F8532283B577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24432-2DBA-4660-91D0-22294DB09C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995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57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344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54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521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57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39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873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68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897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468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275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40436-9EBA-475F-9C04-B72D6B81065A}" type="datetimeFigureOut">
              <a:rPr lang="ru-RU" smtClean="0"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320CA-1668-44EC-B99A-BF3B78C62D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39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chernaya_smorodina_001[1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6834261" cy="5124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1122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919376"/>
            <a:ext cx="2245808" cy="2566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8064A2">
                <a:lumMod val="40000"/>
                <a:lumOff val="60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 l="3125"/>
          <a:stretch>
            <a:fillRect/>
          </a:stretch>
        </p:blipFill>
        <p:spPr bwMode="auto">
          <a:xfrm>
            <a:off x="6228184" y="3600820"/>
            <a:ext cx="2385465" cy="3023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504D">
                <a:lumMod val="60000"/>
                <a:lumOff val="40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 t="1087"/>
          <a:stretch>
            <a:fillRect/>
          </a:stretch>
        </p:blipFill>
        <p:spPr bwMode="auto">
          <a:xfrm>
            <a:off x="3214678" y="3600820"/>
            <a:ext cx="1789370" cy="2900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79646">
                <a:lumMod val="75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7544" y="332656"/>
            <a:ext cx="2494630" cy="2494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EEECE1">
                <a:lumMod val="75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Users\USER\Pictures\Деревья и кусты\IMG_1860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0648"/>
            <a:ext cx="221424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Содержимое 3" descr="bfoto_ru_107[1]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4868"/>
            <a:ext cx="2062644" cy="3066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6209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755576" y="476672"/>
            <a:ext cx="7776864" cy="5472608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Памятка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«Как можно узнать дерево зимой».</a:t>
            </a: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Чтобы узнать деревья зимой, </a:t>
            </a:r>
            <a:endParaRPr lang="ru-RU" sz="2400" dirty="0" smtClean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надо рассмотреть их </a:t>
            </a:r>
            <a:endParaRPr lang="ru-RU" sz="2400" dirty="0" smtClean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плоды,</a:t>
            </a:r>
            <a:endParaRPr lang="ru-RU" sz="2400" u="sng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кору,</a:t>
            </a:r>
            <a:endParaRPr lang="ru-RU" sz="2400" u="sng" dirty="0" smtClean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крону,</a:t>
            </a:r>
            <a:endParaRPr lang="ru-RU" sz="2400" u="sng" dirty="0" smtClean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u="sng" dirty="0">
                <a:solidFill>
                  <a:srgbClr val="002060"/>
                </a:solidFill>
                <a:latin typeface="Times New Roman"/>
                <a:ea typeface="Times New Roman"/>
              </a:rPr>
              <a:t>п</a:t>
            </a:r>
            <a:r>
              <a:rPr lang="ru-RU" sz="2400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очки,</a:t>
            </a:r>
          </a:p>
          <a:p>
            <a:pPr algn="ctr">
              <a:spcAft>
                <a:spcPts val="0"/>
              </a:spcAft>
            </a:pPr>
            <a:r>
              <a:rPr lang="ru-RU" sz="2400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хвою</a:t>
            </a:r>
            <a:r>
              <a:rPr lang="ru-RU" sz="2400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.</a:t>
            </a:r>
            <a:endParaRPr lang="ru-RU" sz="2400" u="sng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142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shipovnik[1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25544"/>
            <a:ext cx="6895060" cy="517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649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yablonya_001[1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6762253" cy="507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349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P1020885[1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6895060" cy="517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7379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vishnya_001[1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799033" cy="5098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292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0321" y="1124744"/>
            <a:ext cx="4045916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/>
                <a:solidFill>
                  <a:schemeClr val="accent3"/>
                </a:solidFill>
              </a:rPr>
              <a:t>ЦВЕТЫ</a:t>
            </a:r>
          </a:p>
          <a:p>
            <a:pPr algn="ctr"/>
            <a:r>
              <a:rPr lang="ru-RU" sz="8800" b="1" cap="none" spc="0" dirty="0" smtClean="0">
                <a:ln/>
                <a:solidFill>
                  <a:schemeClr val="accent5">
                    <a:lumMod val="75000"/>
                  </a:schemeClr>
                </a:solidFill>
                <a:effectLst/>
              </a:rPr>
              <a:t>ПЛОДЫ</a:t>
            </a:r>
          </a:p>
          <a:p>
            <a:pPr algn="ctr"/>
            <a:r>
              <a:rPr lang="ru-RU" sz="88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ЛИСТЬЯ</a:t>
            </a:r>
            <a:endParaRPr lang="ru-RU" sz="8800" b="1" cap="none" spc="0" dirty="0">
              <a:ln/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8896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zima_002[2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682121" cy="576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781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1286493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Цель:</a:t>
            </a:r>
            <a:r>
              <a:rPr lang="ru-RU" sz="5400" b="1" dirty="0" smtClean="0"/>
              <a:t> 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учиться различать</a:t>
            </a:r>
          </a:p>
          <a:p>
            <a:pPr algn="ctr"/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 деревья и кустарники зимой.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357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04664"/>
            <a:ext cx="7920880" cy="403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</a:rPr>
              <a:t>Повторим правила работы в группе.</a:t>
            </a:r>
            <a:endParaRPr lang="ru-RU" sz="2800" dirty="0" smtClean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1.Умей выслушать собеседника, не перебивай.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2.Не согласен – объясни, почему.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3.Доказывай своё мнение спокойно, вежливо.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4.Будь внимательным.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5.Ответить хочешь, не шуми, а только руку подними.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6.Говори только по делу.</a:t>
            </a:r>
          </a:p>
          <a:p>
            <a:pPr>
              <a:spcAft>
                <a:spcPts val="60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7.Работайте дружно, помогайте друг другу.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337969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74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Игорь</cp:lastModifiedBy>
  <cp:revision>12</cp:revision>
  <dcterms:created xsi:type="dcterms:W3CDTF">2015-01-20T17:37:32Z</dcterms:created>
  <dcterms:modified xsi:type="dcterms:W3CDTF">2015-11-07T15:25:00Z</dcterms:modified>
</cp:coreProperties>
</file>