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7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A156-B3A7-4019-A8DD-86FFC78F52E5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BCDDF-4189-429F-B713-8FFC010A0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73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A156-B3A7-4019-A8DD-86FFC78F52E5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BCDDF-4189-429F-B713-8FFC010A0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79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A156-B3A7-4019-A8DD-86FFC78F52E5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BCDDF-4189-429F-B713-8FFC010A0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098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23.01.2016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31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23.01.2016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01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23.01.2016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97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23.01.2016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75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23.01.2016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17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23.01.2016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34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23.01.2016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63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23.01.2016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1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A156-B3A7-4019-A8DD-86FFC78F52E5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BCDDF-4189-429F-B713-8FFC010A0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705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23.01.2016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781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23.01.2016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52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23.01.2016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2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A156-B3A7-4019-A8DD-86FFC78F52E5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BCDDF-4189-429F-B713-8FFC010A0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3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A156-B3A7-4019-A8DD-86FFC78F52E5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BCDDF-4189-429F-B713-8FFC010A0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29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A156-B3A7-4019-A8DD-86FFC78F52E5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BCDDF-4189-429F-B713-8FFC010A0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36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A156-B3A7-4019-A8DD-86FFC78F52E5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BCDDF-4189-429F-B713-8FFC010A0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69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A156-B3A7-4019-A8DD-86FFC78F52E5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BCDDF-4189-429F-B713-8FFC010A0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83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A156-B3A7-4019-A8DD-86FFC78F52E5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BCDDF-4189-429F-B713-8FFC010A0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27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A156-B3A7-4019-A8DD-86FFC78F52E5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BCDDF-4189-429F-B713-8FFC010A0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80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FA156-B3A7-4019-A8DD-86FFC78F52E5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BCDDF-4189-429F-B713-8FFC010A0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8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6048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1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Рисунок 7" descr="0_8781d_ea3e27ef_L.png"/>
            <p:cNvPicPr>
              <a:picLocks noChangeAspect="1"/>
            </p:cNvPicPr>
            <p:nvPr userDrawn="1"/>
          </p:nvPicPr>
          <p:blipFill>
            <a:blip r:embed="rId13" cstate="email"/>
            <a:srcRect/>
            <a:stretch>
              <a:fillRect/>
            </a:stretch>
          </p:blipFill>
          <p:spPr>
            <a:xfrm>
              <a:off x="0" y="0"/>
              <a:ext cx="5976664" cy="546224"/>
            </a:xfrm>
            <a:prstGeom prst="rect">
              <a:avLst/>
            </a:prstGeom>
          </p:spPr>
        </p:pic>
        <p:pic>
          <p:nvPicPr>
            <p:cNvPr id="9" name="Рисунок 8" descr="0_8781d_ea3e27ef_L.png"/>
            <p:cNvPicPr>
              <a:picLocks noChangeAspect="1"/>
            </p:cNvPicPr>
            <p:nvPr userDrawn="1"/>
          </p:nvPicPr>
          <p:blipFill>
            <a:blip r:embed="rId13" cstate="email"/>
            <a:srcRect/>
            <a:stretch>
              <a:fillRect/>
            </a:stretch>
          </p:blipFill>
          <p:spPr>
            <a:xfrm flipV="1">
              <a:off x="0" y="6311776"/>
              <a:ext cx="5976664" cy="546224"/>
            </a:xfrm>
            <a:prstGeom prst="rect">
              <a:avLst/>
            </a:prstGeom>
          </p:spPr>
        </p:pic>
        <p:pic>
          <p:nvPicPr>
            <p:cNvPr id="10" name="Рисунок 9" descr="0_8781d_ea3e27ef_L.png"/>
            <p:cNvPicPr>
              <a:picLocks noChangeAspect="1"/>
            </p:cNvPicPr>
            <p:nvPr userDrawn="1"/>
          </p:nvPicPr>
          <p:blipFill>
            <a:blip r:embed="rId13" cstate="email"/>
            <a:srcRect/>
            <a:stretch>
              <a:fillRect/>
            </a:stretch>
          </p:blipFill>
          <p:spPr>
            <a:xfrm rot="16200000">
              <a:off x="-2751224" y="3155888"/>
              <a:ext cx="6048672" cy="546224"/>
            </a:xfrm>
            <a:prstGeom prst="rect">
              <a:avLst/>
            </a:prstGeom>
          </p:spPr>
        </p:pic>
        <p:pic>
          <p:nvPicPr>
            <p:cNvPr id="11" name="Рисунок 10" descr="0_8781d_ea3e27ef_L.png"/>
            <p:cNvPicPr>
              <a:picLocks noChangeAspect="1"/>
            </p:cNvPicPr>
            <p:nvPr userDrawn="1"/>
          </p:nvPicPr>
          <p:blipFill>
            <a:blip r:embed="rId13" cstate="email"/>
            <a:srcRect/>
            <a:stretch>
              <a:fillRect/>
            </a:stretch>
          </p:blipFill>
          <p:spPr>
            <a:xfrm rot="5400000" flipH="1">
              <a:off x="5846552" y="3155888"/>
              <a:ext cx="6048672" cy="546224"/>
            </a:xfrm>
            <a:prstGeom prst="rect">
              <a:avLst/>
            </a:prstGeom>
          </p:spPr>
        </p:pic>
        <p:pic>
          <p:nvPicPr>
            <p:cNvPr id="12" name="Рисунок 11" descr="0_8781d_ea3e27ef_L.png"/>
            <p:cNvPicPr>
              <a:picLocks noChangeAspect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>
            <a:xfrm>
              <a:off x="5940152" y="0"/>
              <a:ext cx="3203848" cy="546224"/>
            </a:xfrm>
            <a:prstGeom prst="rect">
              <a:avLst/>
            </a:prstGeom>
          </p:spPr>
        </p:pic>
        <p:pic>
          <p:nvPicPr>
            <p:cNvPr id="13" name="Рисунок 12" descr="0_8781d_ea3e27ef_L.png"/>
            <p:cNvPicPr>
              <a:picLocks noChangeAspect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>
            <a:xfrm flipV="1">
              <a:off x="5940152" y="6311776"/>
              <a:ext cx="3203848" cy="546224"/>
            </a:xfrm>
            <a:prstGeom prst="rect">
              <a:avLst/>
            </a:prstGeom>
          </p:spPr>
        </p:pic>
      </p:grpSp>
      <p:sp>
        <p:nvSpPr>
          <p:cNvPr id="14" name="Rectangle 1"/>
          <p:cNvSpPr>
            <a:spLocks noChangeArrowheads="1"/>
          </p:cNvSpPr>
          <p:nvPr userDrawn="1"/>
        </p:nvSpPr>
        <p:spPr bwMode="auto">
          <a:xfrm>
            <a:off x="7215206" y="500042"/>
            <a:ext cx="13933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solidFill>
                  <a:srgbClr val="C0504D">
                    <a:lumMod val="60000"/>
                    <a:lumOff val="4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lang="ru-RU" sz="800" dirty="0">
              <a:solidFill>
                <a:srgbClr val="C0504D">
                  <a:lumMod val="60000"/>
                  <a:lumOff val="4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42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\картинки для презентаций\249-school-board-powerpoint-background-edu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67" y="0"/>
            <a:ext cx="9143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331690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chemeClr val="bg1"/>
                </a:solidFill>
              </a:rPr>
              <a:t>Закрепление изученного</a:t>
            </a:r>
            <a:endParaRPr lang="ru-RU" sz="8000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93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множение 1">
            <a:hlinkClick r:id="" action="ppaction://hlinkshowjump?jump=endshow"/>
          </p:cNvPr>
          <p:cNvSpPr/>
          <p:nvPr/>
        </p:nvSpPr>
        <p:spPr>
          <a:xfrm>
            <a:off x="8001024" y="5786454"/>
            <a:ext cx="642942" cy="5715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3" name="Объект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86794" y="1214422"/>
          <a:ext cx="4570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Презентация" r:id="rId3" imgW="4570416" imgH="3427533" progId="PowerPoint.Show.12">
                  <p:embed/>
                </p:oleObj>
              </mc:Choice>
              <mc:Fallback>
                <p:oleObj name="Презентация" r:id="rId3" imgW="4570416" imgH="3427533" progId="PowerPoint.Show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794" y="1214422"/>
                        <a:ext cx="4570413" cy="342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1714480" y="5000636"/>
            <a:ext cx="5715040" cy="1188187"/>
            <a:chOff x="1714480" y="5000636"/>
            <a:chExt cx="5715040" cy="1188187"/>
          </a:xfrm>
        </p:grpSpPr>
        <p:sp>
          <p:nvSpPr>
            <p:cNvPr id="5" name="TextBox 4"/>
            <p:cNvSpPr txBox="1"/>
            <p:nvPr/>
          </p:nvSpPr>
          <p:spPr>
            <a:xfrm>
              <a:off x="1714480" y="5357826"/>
              <a:ext cx="5715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C00000"/>
                  </a:solidFill>
                </a:rPr>
                <a:t>Чтобы </a:t>
              </a:r>
              <a:r>
                <a:rPr lang="ru-RU" sz="2400" b="1">
                  <a:solidFill>
                    <a:srgbClr val="C00000"/>
                  </a:solidFill>
                </a:rPr>
                <a:t>открыть тренажёр, </a:t>
              </a:r>
              <a:endParaRPr lang="ru-RU" sz="2400" b="1" dirty="0">
                <a:solidFill>
                  <a:srgbClr val="C00000"/>
                </a:solidFill>
              </a:endParaRPr>
            </a:p>
            <a:p>
              <a:pPr algn="ctr"/>
              <a:r>
                <a:rPr lang="ru-RU" sz="2400" b="1" dirty="0">
                  <a:solidFill>
                    <a:srgbClr val="C00000"/>
                  </a:solidFill>
                </a:rPr>
                <a:t>нажми на карточку.</a:t>
              </a:r>
              <a:endParaRPr lang="ru-RU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6" name="Стрелка вверх 5"/>
            <p:cNvSpPr/>
            <p:nvPr/>
          </p:nvSpPr>
          <p:spPr>
            <a:xfrm>
              <a:off x="4357686" y="5000636"/>
              <a:ext cx="428628" cy="285752"/>
            </a:xfrm>
            <a:prstGeom prst="up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446232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2276872"/>
          </a:xfrm>
        </p:spPr>
        <p:txBody>
          <a:bodyPr>
            <a:noAutofit/>
          </a:bodyPr>
          <a:lstStyle/>
          <a:p>
            <a:r>
              <a:rPr lang="ru-RU" sz="7200" b="1" i="1" dirty="0" smtClean="0"/>
              <a:t>26 января.</a:t>
            </a:r>
            <a:br>
              <a:rPr lang="ru-RU" sz="7200" b="1" i="1" dirty="0" smtClean="0"/>
            </a:br>
            <a:r>
              <a:rPr lang="ru-RU" sz="7200" b="1" i="1" dirty="0" smtClean="0"/>
              <a:t>Классная работа.</a:t>
            </a:r>
            <a:endParaRPr lang="ru-RU" sz="72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1" t="3653" r="29626" b="6665"/>
          <a:stretch/>
        </p:blipFill>
        <p:spPr bwMode="auto">
          <a:xfrm>
            <a:off x="7043801" y="2636912"/>
            <a:ext cx="2016224" cy="353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32240" y="1556792"/>
            <a:ext cx="9573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,,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9" t="1572" r="14096" b="6531"/>
          <a:stretch/>
        </p:blipFill>
        <p:spPr bwMode="auto">
          <a:xfrm>
            <a:off x="294790" y="2487815"/>
            <a:ext cx="2621026" cy="427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34926" y="1531130"/>
            <a:ext cx="81945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,,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6" name="Picture 4" descr="E:\Фото\школа\0_675bf_e1290b04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68337"/>
            <a:ext cx="1930499" cy="209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76" y="3848901"/>
            <a:ext cx="1927225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36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С. 10 № 1, № 2, № 3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4495800" cy="485740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«Луна» – 6 ч.</a:t>
            </a:r>
          </a:p>
          <a:p>
            <a:r>
              <a:rPr lang="ru-RU" sz="4000" b="1" dirty="0" smtClean="0"/>
              <a:t>«Марс» – 6 ч.</a:t>
            </a:r>
          </a:p>
          <a:p>
            <a:r>
              <a:rPr lang="ru-RU" sz="4000" b="1" dirty="0" smtClean="0"/>
              <a:t>Запасные – 16 ч.</a:t>
            </a:r>
          </a:p>
          <a:p>
            <a:r>
              <a:rPr lang="ru-RU" sz="4000" b="1" dirty="0" smtClean="0"/>
              <a:t>Всего - ? ч.</a:t>
            </a:r>
            <a:endParaRPr lang="ru-RU" sz="4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1340768"/>
            <a:ext cx="5004048" cy="4785395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Игровые – 14 к.</a:t>
            </a:r>
          </a:p>
          <a:p>
            <a:r>
              <a:rPr lang="ru-RU" sz="4000" b="1" dirty="0" smtClean="0"/>
              <a:t>Запасные - ? на 6 м.</a:t>
            </a:r>
          </a:p>
          <a:p>
            <a:r>
              <a:rPr lang="ru-RU" sz="4000" b="1" dirty="0" smtClean="0"/>
              <a:t>Всего - ? ч</a:t>
            </a:r>
            <a:endParaRPr lang="ru-RU" sz="4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0" r="12889" b="9392"/>
          <a:stretch/>
        </p:blipFill>
        <p:spPr bwMode="auto">
          <a:xfrm>
            <a:off x="3109438" y="3890572"/>
            <a:ext cx="3960440" cy="279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0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№ 5 девочки 1-2 строчки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мальчики 3-4 строчки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Самопроверка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</a:t>
            </a:r>
            <a:r>
              <a:rPr lang="ru-RU" sz="2800" b="1" dirty="0" smtClean="0">
                <a:solidFill>
                  <a:srgbClr val="C00000"/>
                </a:solidFill>
              </a:rPr>
              <a:t>12</a:t>
            </a:r>
            <a:r>
              <a:rPr lang="ru-RU" sz="3600" b="1" dirty="0" smtClean="0">
                <a:solidFill>
                  <a:srgbClr val="C00000"/>
                </a:solidFill>
              </a:rPr>
              <a:t>                         </a:t>
            </a:r>
            <a:r>
              <a:rPr lang="ru-RU" sz="2800" b="1" dirty="0" smtClean="0">
                <a:solidFill>
                  <a:srgbClr val="C00000"/>
                </a:solidFill>
              </a:rPr>
              <a:t>92    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3600" b="1" dirty="0" smtClean="0"/>
              <a:t>8+17 = </a:t>
            </a:r>
            <a:r>
              <a:rPr lang="ru-RU" sz="3600" b="1" dirty="0" smtClean="0">
                <a:solidFill>
                  <a:srgbClr val="C00000"/>
                </a:solidFill>
              </a:rPr>
              <a:t>25</a:t>
            </a:r>
            <a:r>
              <a:rPr lang="ru-RU" sz="3600" b="1" dirty="0" smtClean="0"/>
              <a:t>     30 – (6+6) = </a:t>
            </a:r>
            <a:r>
              <a:rPr lang="ru-RU" sz="3600" b="1" dirty="0" smtClean="0">
                <a:solidFill>
                  <a:srgbClr val="C00000"/>
                </a:solidFill>
              </a:rPr>
              <a:t>18</a:t>
            </a:r>
            <a:r>
              <a:rPr lang="ru-RU" sz="3600" b="1" dirty="0" smtClean="0"/>
              <a:t>      62 + 30–2 = </a:t>
            </a:r>
            <a:r>
              <a:rPr lang="ru-RU" sz="3600" b="1" dirty="0" smtClean="0">
                <a:solidFill>
                  <a:srgbClr val="C00000"/>
                </a:solidFill>
              </a:rPr>
              <a:t>90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                                 </a:t>
            </a:r>
            <a:r>
              <a:rPr lang="ru-RU" sz="2800" b="1" dirty="0" smtClean="0">
                <a:solidFill>
                  <a:srgbClr val="C00000"/>
                </a:solidFill>
              </a:rPr>
              <a:t>14</a:t>
            </a:r>
            <a:r>
              <a:rPr lang="ru-RU" sz="4000" b="1" dirty="0" smtClean="0">
                <a:solidFill>
                  <a:srgbClr val="C00000"/>
                </a:solidFill>
              </a:rPr>
              <a:t>                       </a:t>
            </a:r>
            <a:r>
              <a:rPr lang="ru-RU" sz="2800" b="1" dirty="0" smtClean="0">
                <a:solidFill>
                  <a:srgbClr val="C00000"/>
                </a:solidFill>
              </a:rPr>
              <a:t>95</a:t>
            </a:r>
          </a:p>
          <a:p>
            <a:r>
              <a:rPr lang="ru-RU" sz="3600" b="1" dirty="0" smtClean="0"/>
              <a:t>6+28 = </a:t>
            </a:r>
            <a:r>
              <a:rPr lang="ru-RU" sz="3600" b="1" dirty="0" smtClean="0">
                <a:solidFill>
                  <a:srgbClr val="C00000"/>
                </a:solidFill>
              </a:rPr>
              <a:t>34</a:t>
            </a:r>
            <a:r>
              <a:rPr lang="ru-RU" sz="3600" b="1" dirty="0" smtClean="0"/>
              <a:t>     40 – (7+7) = </a:t>
            </a:r>
            <a:r>
              <a:rPr lang="ru-RU" sz="3600" b="1" dirty="0" smtClean="0">
                <a:solidFill>
                  <a:srgbClr val="C00000"/>
                </a:solidFill>
              </a:rPr>
              <a:t>26</a:t>
            </a:r>
            <a:r>
              <a:rPr lang="ru-RU" sz="3600" b="1" dirty="0" smtClean="0"/>
              <a:t>      20 + 75+5 =</a:t>
            </a:r>
            <a:r>
              <a:rPr lang="ru-RU" sz="3600" b="1" dirty="0" smtClean="0">
                <a:solidFill>
                  <a:srgbClr val="C00000"/>
                </a:solidFill>
              </a:rPr>
              <a:t>100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                                  </a:t>
            </a:r>
            <a:r>
              <a:rPr lang="ru-RU" sz="2800" b="1" dirty="0" smtClean="0">
                <a:solidFill>
                  <a:srgbClr val="C00000"/>
                </a:solidFill>
              </a:rPr>
              <a:t>16                                  23</a:t>
            </a:r>
          </a:p>
          <a:p>
            <a:r>
              <a:rPr lang="ru-RU" sz="3600" b="1" dirty="0" smtClean="0"/>
              <a:t>4+39 = </a:t>
            </a:r>
            <a:r>
              <a:rPr lang="ru-RU" sz="3600" b="1" dirty="0" smtClean="0">
                <a:solidFill>
                  <a:srgbClr val="C00000"/>
                </a:solidFill>
              </a:rPr>
              <a:t>43 </a:t>
            </a:r>
            <a:r>
              <a:rPr lang="ru-RU" sz="3600" b="1" dirty="0" smtClean="0"/>
              <a:t>     50 – (8+8) = </a:t>
            </a:r>
            <a:r>
              <a:rPr lang="ru-RU" sz="3600" b="1" dirty="0" smtClean="0">
                <a:solidFill>
                  <a:srgbClr val="C00000"/>
                </a:solidFill>
              </a:rPr>
              <a:t>34 </a:t>
            </a:r>
            <a:r>
              <a:rPr lang="ru-RU" sz="3600" b="1" dirty="0" smtClean="0"/>
              <a:t>    83 – 60+7 = </a:t>
            </a:r>
            <a:r>
              <a:rPr lang="ru-RU" sz="3600" b="1" dirty="0" smtClean="0">
                <a:solidFill>
                  <a:srgbClr val="C00000"/>
                </a:solidFill>
              </a:rPr>
              <a:t>30</a:t>
            </a:r>
          </a:p>
          <a:p>
            <a:r>
              <a:rPr lang="ru-RU" sz="3600" b="1" dirty="0" smtClean="0"/>
              <a:t>                                    </a:t>
            </a:r>
            <a:r>
              <a:rPr lang="ru-RU" sz="2800" b="1" dirty="0" smtClean="0">
                <a:solidFill>
                  <a:srgbClr val="C00000"/>
                </a:solidFill>
              </a:rPr>
              <a:t>18                   32</a:t>
            </a:r>
          </a:p>
          <a:p>
            <a:r>
              <a:rPr lang="ru-RU" sz="3600" b="1" dirty="0" smtClean="0"/>
              <a:t>63–8 = </a:t>
            </a:r>
            <a:r>
              <a:rPr lang="ru-RU" sz="3600" b="1" dirty="0" smtClean="0">
                <a:solidFill>
                  <a:srgbClr val="C00000"/>
                </a:solidFill>
              </a:rPr>
              <a:t>55</a:t>
            </a:r>
            <a:r>
              <a:rPr lang="ru-RU" sz="3600" b="1" dirty="0" smtClean="0"/>
              <a:t>      60  - (9+9) = </a:t>
            </a:r>
            <a:r>
              <a:rPr lang="ru-RU" sz="3600" b="1" dirty="0" smtClean="0">
                <a:solidFill>
                  <a:srgbClr val="C00000"/>
                </a:solidFill>
              </a:rPr>
              <a:t>42</a:t>
            </a:r>
            <a:r>
              <a:rPr lang="ru-RU" sz="3600" b="1" dirty="0" smtClean="0"/>
              <a:t>     72 – 40+8 = </a:t>
            </a:r>
            <a:r>
              <a:rPr lang="ru-RU" sz="3600" b="1" dirty="0" smtClean="0">
                <a:solidFill>
                  <a:srgbClr val="C00000"/>
                </a:solidFill>
              </a:rPr>
              <a:t>40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86459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Устно № 7, № 8, № 9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Домашнее задание </a:t>
            </a:r>
          </a:p>
          <a:p>
            <a:r>
              <a:rPr lang="ru-RU" sz="6600" b="1" dirty="0" smtClean="0"/>
              <a:t>С. 10 № 4, № 6</a:t>
            </a:r>
            <a:endParaRPr lang="ru-RU" sz="6600" b="1" dirty="0"/>
          </a:p>
        </p:txBody>
      </p:sp>
      <p:pic>
        <p:nvPicPr>
          <p:cNvPr id="5122" name="Picture 2" descr="E:\Фото\школа\1_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44889"/>
            <a:ext cx="3286125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35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25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163</Words>
  <Application>Microsoft Office PowerPoint</Application>
  <PresentationFormat>Экран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Тема Office</vt:lpstr>
      <vt:lpstr>1_Тема Office</vt:lpstr>
      <vt:lpstr>Презентация</vt:lpstr>
      <vt:lpstr>Закрепление изученного</vt:lpstr>
      <vt:lpstr>Презентация PowerPoint</vt:lpstr>
      <vt:lpstr>26 января. Классная работа.</vt:lpstr>
      <vt:lpstr>С. 10 № 1, № 2, № 3</vt:lpstr>
      <vt:lpstr>№ 5 девочки 1-2 строчки мальчики 3-4 строчки</vt:lpstr>
      <vt:lpstr>Устно № 7, № 8, № 9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Закрепление изученного</dc:title>
  <dc:creator>Пользователь</dc:creator>
  <cp:lastModifiedBy>Пользователь</cp:lastModifiedBy>
  <cp:revision>5</cp:revision>
  <dcterms:created xsi:type="dcterms:W3CDTF">2016-01-23T09:36:00Z</dcterms:created>
  <dcterms:modified xsi:type="dcterms:W3CDTF">2016-01-23T10:28:47Z</dcterms:modified>
</cp:coreProperties>
</file>