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5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9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C26D-2F32-4AFA-9085-4FE82E3094A4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38678-80E8-4FD2-BFA7-B2ED5DDC1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F0B99-E6F7-4692-B97A-4AB577D0D72C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16B67-8E07-48E5-850E-05DD20DD8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01C40-0D17-4BEF-A95E-4CAF87AAAD8F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348F8-57B0-4C90-A7FD-66CCD68DF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BC230-E892-4668-AB3C-2260BF351A0E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9350C-6BED-440D-A8B2-01EA0F9E2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850DA-5606-47CA-94A4-6CBB577EC9B6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0065-8B89-4BD9-BD14-FFBA34B36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01938-2F37-4EB8-AE95-25A74323E691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5A9ED-17FA-4668-A441-ABF10C459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E32A-FC33-486B-83C3-E06FA7B55ACE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648B3-91AA-4EEB-9912-B4A638161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FF00-63DB-4B88-9BF7-6A60171CB266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BC8F-7CD1-4B13-A87A-E79B01821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023C2-4300-4F2B-A962-E7E08600FB84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2F59-877A-44A9-9F52-11569D7CB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51CC3-657F-427C-80DF-68FA02BE8C5F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0BD6-E6FE-4A6B-89D4-4EE2A7CEF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73601-4F00-4EDF-8570-872C14DAC5DE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6367-9DEF-486F-93A9-2F1EEE362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499BCF-FAB1-4EC7-9A92-0C1BCA98A6A2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2C873B-334F-49CB-A870-2E89CD83D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foodtest.ru/images/big_img/flour_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rkr.ru/upload/img/1263817820_%3c=900x%3c=800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natural-medicine.ru/uploads/posts/2010-02/1265018457_106411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freemarket.kiev.ua/images_message/428/162168/510495/490942.jpg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img1.liveinternet.ru/images/attach/c/0/44/137/44137031_e5a590a.jpg" TargetMode="Externa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8313" y="0"/>
            <a:ext cx="7991475" cy="2289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FCD5B5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КОМБИНИРОВАННОГО ВИДА  «СКАЗКА»  </a:t>
            </a:r>
          </a:p>
          <a:p>
            <a:pPr algn="ctr"/>
            <a:r>
              <a:rPr lang="ru-RU" b="1" i="1">
                <a:solidFill>
                  <a:srgbClr val="FCD5B5"/>
                </a:solidFill>
                <a:latin typeface="Times New Roman" pitchFamily="18" charset="0"/>
                <a:cs typeface="Times New Roman" pitchFamily="18" charset="0"/>
              </a:rPr>
              <a:t>г. Покачи</a:t>
            </a:r>
          </a:p>
          <a:p>
            <a:pPr algn="ctr"/>
            <a:endParaRPr lang="ru-RU" b="1" i="1">
              <a:solidFill>
                <a:srgbClr val="FCD5B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>
              <a:solidFill>
                <a:srgbClr val="FCD5B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>
                <a:solidFill>
                  <a:srgbClr val="FCD5B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i="1">
                <a:solidFill>
                  <a:srgbClr val="FCD5B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42988" y="2130425"/>
            <a:ext cx="3889375" cy="2451100"/>
          </a:xfrm>
        </p:spPr>
        <p:txBody>
          <a:bodyPr>
            <a:normAutofit/>
          </a:bodyPr>
          <a:lstStyle/>
          <a:p>
            <a:r>
              <a:rPr lang="ru-RU" sz="4000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smtClean="0">
                <a:latin typeface="Times New Roman" pitchFamily="18" charset="0"/>
                <a:cs typeface="Times New Roman" pitchFamily="18" charset="0"/>
              </a:rPr>
              <a:t>Конкурсная работа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«Веселая история , о том что вкусно и полезно. </a:t>
            </a:r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Каша – радость наша!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smtClean="0"/>
          </a:p>
        </p:txBody>
      </p:sp>
      <p:sp>
        <p:nvSpPr>
          <p:cNvPr id="13316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539750" y="5732463"/>
            <a:ext cx="8280400" cy="1125537"/>
          </a:xfrm>
        </p:spPr>
        <p:txBody>
          <a:bodyPr/>
          <a:lstStyle/>
          <a:p>
            <a:pPr algn="r"/>
            <a:r>
              <a:rPr lang="ru-RU" sz="2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 работы: Галимова Алина, 5 лет, воспитанница        гр.детей 4-5 лет «Золушка»</a:t>
            </a:r>
          </a:p>
          <a:p>
            <a:pPr algn="r"/>
            <a:r>
              <a:rPr lang="ru-RU" sz="2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Куратор работы: Брицкая Оксана Вячеславовна, воспитатель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3343.JPG"/>
          <p:cNvPicPr>
            <a:picLocks noChangeAspect="1"/>
          </p:cNvPicPr>
          <p:nvPr/>
        </p:nvPicPr>
        <p:blipFill>
          <a:blip r:embed="rId3" cstate="print"/>
          <a:srcRect t="24396"/>
          <a:stretch>
            <a:fillRect/>
          </a:stretch>
        </p:blipFill>
        <p:spPr>
          <a:xfrm>
            <a:off x="1619673" y="243918"/>
            <a:ext cx="5472608" cy="4841265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813" y="908050"/>
            <a:ext cx="60483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  <a:cs typeface="+mn-cs"/>
              </a:rPr>
              <a:t>КАША</a:t>
            </a:r>
            <a:r>
              <a:rPr lang="ru-RU" sz="2400" dirty="0">
                <a:latin typeface="+mn-lt"/>
                <a:cs typeface="+mn-cs"/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это густоватая пища, крупа приготовленная  на воде или на молоке. 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Рисунок 4" descr="viewer (10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16832"/>
            <a:ext cx="3838972" cy="3818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shennaya-kasha-iz-multivar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916832"/>
            <a:ext cx="433470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63713" y="188913"/>
            <a:ext cx="5616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ЧТО ТАКОЕ КАША?</a:t>
            </a:r>
            <a:endParaRPr lang="ru-RU" sz="32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50" y="5876925"/>
            <a:ext cx="74882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 еще в кашу можно добавить фрукты, ягоды, изюм, варенье, орешки!!!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viewer (8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692150"/>
            <a:ext cx="73437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419475" y="2636838"/>
            <a:ext cx="3313113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059113" y="6488113"/>
            <a:ext cx="59055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419475" y="6165850"/>
            <a:ext cx="561657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8538" y="260350"/>
            <a:ext cx="504031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Рейтинг «Полезности» </a:t>
            </a:r>
            <a:endParaRPr lang="ru-RU" sz="3200" b="1" spc="3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rot="425668">
            <a:off x="3021013" y="4316413"/>
            <a:ext cx="15843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гречневая каша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 rot="385873">
            <a:off x="5683250" y="4659313"/>
            <a:ext cx="14414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рисовая каша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353280">
            <a:off x="841375" y="4089400"/>
            <a:ext cx="16573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овсяная каша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392" name="Рисунок 9" descr="46fea_480_27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5180">
            <a:off x="3497263" y="1263650"/>
            <a:ext cx="18827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10" descr="1301074573_62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43411">
            <a:off x="1096963" y="1447800"/>
            <a:ext cx="18240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11" descr="risovaya-kash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66546">
            <a:off x="5853113" y="2509838"/>
            <a:ext cx="203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813" y="404813"/>
            <a:ext cx="52562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ЦЕЛЕБНЫЕ СВОЙСТВА</a:t>
            </a:r>
            <a:endParaRPr lang="ru-RU" sz="3200" b="1" i="1" spc="3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971550" y="1125538"/>
            <a:ext cx="66960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i="1">
                <a:latin typeface="Calibri" pitchFamily="34" charset="0"/>
              </a:rPr>
              <a:t>        </a:t>
            </a:r>
            <a:r>
              <a:rPr lang="ru-RU" b="1" i="1">
                <a:latin typeface="Calibri" pitchFamily="34" charset="0"/>
              </a:rPr>
              <a:t>Каша</a:t>
            </a:r>
            <a:r>
              <a:rPr lang="ru-RU" i="1">
                <a:latin typeface="Calibri" pitchFamily="34" charset="0"/>
              </a:rPr>
              <a:t> это полезный, питательный, вкусный и не дорогой продукт, обладает многими ценными свойствами. Идеальный завтрак для всей семьи.</a:t>
            </a:r>
          </a:p>
        </p:txBody>
      </p:sp>
      <p:graphicFrame>
        <p:nvGraphicFramePr>
          <p:cNvPr id="17412" name="Диаграмма 7"/>
          <p:cNvGraphicFramePr>
            <a:graphicFrameLocks/>
          </p:cNvGraphicFramePr>
          <p:nvPr/>
        </p:nvGraphicFramePr>
        <p:xfrm>
          <a:off x="4376738" y="2441575"/>
          <a:ext cx="4422775" cy="3846513"/>
        </p:xfrm>
        <a:graphic>
          <a:graphicData uri="http://schemas.openxmlformats.org/presentationml/2006/ole">
            <p:oleObj spid="_x0000_s17412" r:id="rId4" imgW="4419983" imgH="3846909" progId="Excel.Chart.8">
              <p:embed/>
            </p:oleObj>
          </a:graphicData>
        </a:graphic>
      </p:graphicFrame>
      <p:pic>
        <p:nvPicPr>
          <p:cNvPr id="6" name="Рисунок 5" descr="IMG_20140314_083642.jpg"/>
          <p:cNvPicPr>
            <a:picLocks noChangeAspect="1"/>
          </p:cNvPicPr>
          <p:nvPr/>
        </p:nvPicPr>
        <p:blipFill>
          <a:blip r:embed="rId5" cstate="print"/>
          <a:srcRect b="30435"/>
          <a:stretch>
            <a:fillRect/>
          </a:stretch>
        </p:blipFill>
        <p:spPr>
          <a:xfrm>
            <a:off x="377020" y="2348880"/>
            <a:ext cx="369092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295 из 44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2016224" cy="17865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Картинка 7 из 8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5"/>
            <a:ext cx="1800200" cy="1567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4" descr="Картинка 106 из 2203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0" y="1700808"/>
            <a:ext cx="2123728" cy="1951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55875" y="260350"/>
            <a:ext cx="5545138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1. Гречневая каша- царица каш. Первое место среди зерновых по содержанию полезных веществ, таких как белок, крахмал, жиры, витамины В1, В2, В6, РР, фосфор, калий, марганец, кальций, железо, магний. Способствует снижению холестерина.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875" y="3716338"/>
            <a:ext cx="5545138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3. Рисовая каша - </a:t>
            </a:r>
            <a:r>
              <a:rPr lang="ru-RU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каша</a:t>
            </a: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для ума. В рисе много углеводов. Отлично выводит вредные вещества из организма. Помогает при болезнях желудка. Благотворное влияние рис оказывает и на нервную систему.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875" y="1989138"/>
            <a:ext cx="561657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2. Овсяная каша - </a:t>
            </a:r>
            <a:r>
              <a:rPr lang="ru-RU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каша</a:t>
            </a: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красоты. Овсянка улучшает не только самочувствие, но и состояние кожи. Самая питательная из каш. Улучшает пищеварение, повышает иммунитет, очищает организм от соли и шлаков.</a:t>
            </a:r>
          </a:p>
        </p:txBody>
      </p:sp>
      <p:pic>
        <p:nvPicPr>
          <p:cNvPr id="13" name="Рисунок 12" descr="75978957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013176"/>
            <a:ext cx="2252409" cy="1656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555875" y="5445125"/>
            <a:ext cx="54006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4. Кукурузная каша – является низкокалорийной. Богата кремнием, железо. Улучшает работу кишечника. Способствует выведению жира из организма.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1 из 307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2140640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Картинка 96 из 32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3016"/>
            <a:ext cx="2430364" cy="1728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erlovaja-kash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85184"/>
            <a:ext cx="2738391" cy="1889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ash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700808"/>
            <a:ext cx="2400267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627313" y="404813"/>
            <a:ext cx="5761037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5. Пшенная каша - для сердца. Пшено хорошо усваивается организмом, его рекомендуют употреблять при болезнях печени и пищеварительной системы. Содержит полезные микроэлементы : цинк, медь, марганец.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775" y="4076700"/>
            <a:ext cx="56165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7. Ячневая каша - помощник иммунитета. Имеет громадное количество витаминов А, В,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D</a:t>
            </a: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,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PP</a:t>
            </a: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. Невысокая калорийность относит этот продукт к ряду диетических.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6238" y="5516563"/>
            <a:ext cx="5543550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8. Перловая каша – богата аминокислотой, которая помогает нам бороться с вирусами и микробами. Много витаминов группы  В, белков и минералов.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1775" y="2205038"/>
            <a:ext cx="5472113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6. Манная каша – обладает высокой калорийностью, питательной ценностью и высокой усвояемостью. Практически не содержит клетчатки, много крахмала, белков, калия и витаминов Е и В1.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850" y="333375"/>
            <a:ext cx="6711950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Почему дети не любят кашу?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spc="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(мнение детей)</a:t>
            </a:r>
            <a:endParaRPr lang="ru-RU" sz="2000" b="1" i="1" spc="3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Капля 3"/>
          <p:cNvSpPr/>
          <p:nvPr/>
        </p:nvSpPr>
        <p:spPr>
          <a:xfrm>
            <a:off x="179388" y="4797425"/>
            <a:ext cx="2663825" cy="1511300"/>
          </a:xfrm>
          <a:prstGeom prst="teardrop">
            <a:avLst>
              <a:gd name="adj" fmla="val 1549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красивая (не аппетитная)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Капля 4"/>
          <p:cNvSpPr/>
          <p:nvPr/>
        </p:nvSpPr>
        <p:spPr>
          <a:xfrm rot="9794653" flipV="1">
            <a:off x="6545263" y="1700213"/>
            <a:ext cx="2063750" cy="1846262"/>
          </a:xfrm>
          <a:prstGeom prst="teardrop">
            <a:avLst>
              <a:gd name="adj" fmla="val 9367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вкусно пахнет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276600" y="5013325"/>
            <a:ext cx="2087563" cy="1511300"/>
          </a:xfrm>
          <a:prstGeom prst="wedgeEllipseCallout">
            <a:avLst>
              <a:gd name="adj1" fmla="val -1339"/>
              <a:gd name="adj2" fmla="val -8689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крупинками (комочками)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Капля 8"/>
          <p:cNvSpPr/>
          <p:nvPr/>
        </p:nvSpPr>
        <p:spPr>
          <a:xfrm rot="415614">
            <a:off x="69850" y="1884363"/>
            <a:ext cx="2479675" cy="1676400"/>
          </a:xfrm>
          <a:prstGeom prst="teardrop">
            <a:avLst>
              <a:gd name="adj" fmla="val 930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Заставляют  родители (воспитатели</a:t>
            </a:r>
            <a:r>
              <a:rPr lang="ru-RU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Капля 9"/>
          <p:cNvSpPr/>
          <p:nvPr/>
        </p:nvSpPr>
        <p:spPr>
          <a:xfrm flipH="1">
            <a:off x="6372225" y="4508500"/>
            <a:ext cx="2663825" cy="1728788"/>
          </a:xfrm>
          <a:prstGeom prst="teardrop">
            <a:avLst>
              <a:gd name="adj" fmla="val 1288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 не едят и я не буду</a:t>
            </a: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Рисунок 10" descr="DSCN4319.JPG"/>
          <p:cNvPicPr>
            <a:picLocks noChangeAspect="1"/>
          </p:cNvPicPr>
          <p:nvPr/>
        </p:nvPicPr>
        <p:blipFill>
          <a:blip r:embed="rId2" cstate="print"/>
          <a:srcRect t="14583" b="6250"/>
          <a:stretch>
            <a:fillRect/>
          </a:stretch>
        </p:blipFill>
        <p:spPr>
          <a:xfrm>
            <a:off x="3275856" y="1484784"/>
            <a:ext cx="259228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5661025"/>
            <a:ext cx="7705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 мы любим!!!!!</a:t>
            </a:r>
            <a:endParaRPr lang="ru-RU" sz="4000" b="1" i="1" spc="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" name="Рисунок 2" descr="DSCN43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7308304" cy="5481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318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Arial</vt:lpstr>
      <vt:lpstr>Times New Roman</vt:lpstr>
      <vt:lpstr>Тема Office</vt:lpstr>
      <vt:lpstr>Диаграмма Microsoft Excel</vt:lpstr>
      <vt:lpstr>  Конкурсная работа «Веселая история , о том что вкусно и полезно. Каша – радость наша!»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Правильное питание.</dc:title>
  <dc:creator>Admin</dc:creator>
  <cp:lastModifiedBy>skazka</cp:lastModifiedBy>
  <cp:revision>45</cp:revision>
  <dcterms:created xsi:type="dcterms:W3CDTF">2014-03-13T17:45:31Z</dcterms:created>
  <dcterms:modified xsi:type="dcterms:W3CDTF">2014-03-17T04:53:40Z</dcterms:modified>
</cp:coreProperties>
</file>