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7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548680"/>
            <a:ext cx="6833602" cy="2800767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i="1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камчатка:</a:t>
            </a:r>
          </a:p>
          <a:p>
            <a:r>
              <a:rPr lang="ru-RU" sz="8800" b="1" i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огонь</a:t>
            </a:r>
            <a:r>
              <a:rPr lang="ru-RU" sz="8800" b="1" i="1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и </a:t>
            </a:r>
            <a:r>
              <a:rPr lang="ru-RU" sz="8800" b="1" i="1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лед</a:t>
            </a:r>
            <a:endParaRPr lang="ru-RU" sz="8800" b="1" i="1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5229200"/>
            <a:ext cx="4572000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выполнила </a:t>
            </a:r>
            <a:r>
              <a:rPr lang="ru-RU" b="1" cap="all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ученица 7 </a:t>
            </a:r>
            <a:r>
              <a:rPr lang="ru-RU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класса МБОУСОШ №6</a:t>
            </a:r>
          </a:p>
          <a:p>
            <a:r>
              <a:rPr lang="ru-RU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Морозова Екатерина</a:t>
            </a:r>
          </a:p>
          <a:p>
            <a:r>
              <a:rPr lang="ru-RU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руководитель </a:t>
            </a:r>
            <a:r>
              <a:rPr lang="ru-RU" b="1" cap="all" dirty="0" err="1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Л.А.Воробьева</a:t>
            </a:r>
            <a:endParaRPr lang="ru-RU" b="1" cap="all" dirty="0">
              <a:ln/>
              <a:solidFill>
                <a:srgbClr val="00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120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6706">
        <p14:honeycomb/>
      </p:transition>
    </mc:Choice>
    <mc:Fallback xmlns="">
      <p:transition spd="slow" advTm="67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022" y="692696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effectLst>
                  <a:glow rad="101600">
                    <a:srgbClr val="0000FF">
                      <a:alpha val="60000"/>
                    </a:srgbClr>
                  </a:glow>
                </a:effectLst>
              </a:rPr>
              <a:t>Материалы использованные для создания презентации: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780928"/>
            <a:ext cx="6571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buFont typeface="Wingdings" pitchFamily="2" charset="2"/>
              <a:buChar char="v"/>
            </a:pPr>
            <a:r>
              <a:rPr lang="en-US" sz="2400" dirty="0">
                <a:solidFill>
                  <a:srgbClr val="00FFCC"/>
                </a:solidFill>
              </a:rPr>
              <a:t>http://</a:t>
            </a:r>
            <a:r>
              <a:rPr lang="en-US" sz="2400" dirty="0" smtClean="0">
                <a:solidFill>
                  <a:srgbClr val="00FFCC"/>
                </a:solidFill>
              </a:rPr>
              <a:t>trasyy.livejournal.com/1106520.html</a:t>
            </a:r>
            <a:endParaRPr lang="ru-RU" sz="2400" dirty="0">
              <a:solidFill>
                <a:srgbClr val="00FF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284983"/>
            <a:ext cx="5814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dirty="0">
                <a:solidFill>
                  <a:srgbClr val="00FFCC"/>
                </a:solidFill>
              </a:rPr>
              <a:t>http://images.yandex.ru/#!/</a:t>
            </a:r>
            <a:r>
              <a:rPr lang="ru-RU" sz="2400" dirty="0" smtClean="0">
                <a:solidFill>
                  <a:srgbClr val="00FFCC"/>
                </a:solidFill>
              </a:rPr>
              <a:t>yandsearch?text=ледяные пещеры камчатки</a:t>
            </a:r>
            <a:endParaRPr lang="ru-RU" sz="2400" dirty="0">
              <a:solidFill>
                <a:srgbClr val="00FF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9000" y="4053199"/>
            <a:ext cx="5332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dirty="0">
                <a:solidFill>
                  <a:srgbClr val="00FFCC"/>
                </a:solidFill>
              </a:rPr>
              <a:t>http://</a:t>
            </a:r>
            <a:r>
              <a:rPr lang="en-US" sz="2400" dirty="0" smtClean="0">
                <a:solidFill>
                  <a:srgbClr val="00FFCC"/>
                </a:solidFill>
              </a:rPr>
              <a:t>www.rgo-sib.ru/photo/154.htm</a:t>
            </a:r>
            <a:endParaRPr lang="ru-RU" sz="2400" dirty="0">
              <a:solidFill>
                <a:srgbClr val="00FF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4690" y="4653136"/>
            <a:ext cx="55755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dirty="0">
                <a:solidFill>
                  <a:srgbClr val="00FFCC"/>
                </a:solidFill>
              </a:rPr>
              <a:t>http://</a:t>
            </a:r>
            <a:r>
              <a:rPr lang="en-US" sz="2400" dirty="0" smtClean="0">
                <a:solidFill>
                  <a:srgbClr val="00FFCC"/>
                </a:solidFill>
              </a:rPr>
              <a:t>byaki.net/kartinki/48252-ledyanaya-peschera-na-kamchatke.html</a:t>
            </a:r>
            <a:endParaRPr lang="ru-RU" sz="2400" dirty="0">
              <a:solidFill>
                <a:srgbClr val="00FF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007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8402">
        <p14:flash/>
      </p:transition>
    </mc:Choice>
    <mc:Fallback xmlns="">
      <p:transition spd="slow" advTm="184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470" y="116632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glow rad="101600">
                    <a:srgbClr val="0000CC">
                      <a:alpha val="60000"/>
                    </a:srgbClr>
                  </a:glow>
                </a:effectLst>
              </a:rPr>
              <a:t>Экзотическая природа и древние памятники дальних стран, манят к себе русских туристов. Хотя у них на родине находятся множество мест, после посещения которых, долгое время можно хвастаться рассказами о них, пред своими коллегами и друзьями. В этом плане Дальний Восток России, служит хорошим примером.</a:t>
            </a:r>
          </a:p>
        </p:txBody>
      </p:sp>
      <p:pic>
        <p:nvPicPr>
          <p:cNvPr id="6146" name="Picture 2" descr="C:\Users\user\Desktop\Новая папка (8)\Новая папка\kamchatka-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83" y="2286000"/>
            <a:ext cx="6858000" cy="45720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227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628">
        <p14:doors dir="vert"/>
      </p:transition>
    </mc:Choice>
    <mc:Fallback xmlns="">
      <p:transition spd="slow" advTm="206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glow rad="101600">
                    <a:srgbClr val="0000CC">
                      <a:alpha val="60000"/>
                    </a:srgbClr>
                  </a:glow>
                </a:effectLst>
              </a:rPr>
              <a:t>Давление, ветер, раскаленная вулканическая лава и вода образовали, на полуострове Камчатки, восхитительно красивые пещеры, которые похожи на ледяные залы замка.</a:t>
            </a:r>
          </a:p>
        </p:txBody>
      </p:sp>
      <p:pic>
        <p:nvPicPr>
          <p:cNvPr id="1027" name="Picture 3" descr="C:\Users\user\Desktop\Новая папка (8)\Новая папка\0_9f527_9e307b41_XX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624736" cy="4320480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60000"/>
              </a:srgb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613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5428">
        <p14:glitter pattern="hexagon"/>
      </p:transition>
    </mc:Choice>
    <mc:Fallback xmlns="">
      <p:transition spd="slow" advTm="154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glow rad="101600">
                    <a:srgbClr val="0000CC">
                      <a:alpha val="60000"/>
                    </a:srgbClr>
                  </a:glow>
                </a:effectLst>
              </a:rPr>
              <a:t>Длинные туннели с тонкими стенками, сформировались в результате топления льда нагретой вулканом водой. Стенки настолько тонки, что через них проникает солнечный свет, делая зрелище потрясающе красивым и удивительным. </a:t>
            </a:r>
          </a:p>
        </p:txBody>
      </p:sp>
      <p:pic>
        <p:nvPicPr>
          <p:cNvPr id="2050" name="Picture 2" descr="C:\Users\user\Desktop\Новая папка (8)\Новая папка\kamchatka-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6867525" cy="4581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55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7385">
        <p14:vortex dir="r"/>
      </p:transition>
    </mc:Choice>
    <mc:Fallback xmlns="">
      <p:transition spd="slow" advTm="173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glow rad="101600">
                    <a:srgbClr val="0000FF">
                      <a:alpha val="60000"/>
                    </a:srgbClr>
                  </a:glow>
                </a:effectLst>
              </a:rPr>
              <a:t>На улице весна, а в Камчатских пещерах, похоже, всегда зима. Но к концу лета начинает таять лед и снег под огромными сугробами. Именно от этого процесса и появляются длинные снежные туннели.</a:t>
            </a:r>
          </a:p>
        </p:txBody>
      </p:sp>
      <p:pic>
        <p:nvPicPr>
          <p:cNvPr id="3074" name="Picture 2" descr="C:\Users\user\Desktop\Новая папка (8)\Новая папка\kamchatka-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192687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757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7473">
        <p14:shred/>
      </p:transition>
    </mc:Choice>
    <mc:Fallback xmlns="">
      <p:transition spd="slow" advTm="17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glow rad="101600">
                    <a:srgbClr val="0000CC">
                      <a:alpha val="60000"/>
                    </a:srgbClr>
                  </a:glow>
                </a:effectLst>
              </a:rPr>
              <a:t>Данные пещеры расположены поблизости </a:t>
            </a:r>
            <a:r>
              <a:rPr lang="ru-RU" sz="2400" dirty="0" err="1">
                <a:effectLst>
                  <a:glow rad="101600">
                    <a:srgbClr val="0000CC">
                      <a:alpha val="60000"/>
                    </a:srgbClr>
                  </a:glow>
                </a:effectLst>
              </a:rPr>
              <a:t>Мутновского</a:t>
            </a:r>
            <a:r>
              <a:rPr lang="ru-RU" sz="2400" dirty="0">
                <a:effectLst>
                  <a:glow rad="101600">
                    <a:srgbClr val="0000CC">
                      <a:alpha val="60000"/>
                    </a:srgbClr>
                  </a:glow>
                </a:effectLst>
              </a:rPr>
              <a:t> вулкана. Длина туннелей составляет сотни метров, почти километр. </a:t>
            </a:r>
          </a:p>
        </p:txBody>
      </p:sp>
      <p:pic>
        <p:nvPicPr>
          <p:cNvPr id="4098" name="Picture 2" descr="C:\Users\user\Desktop\Новая папка (8)\Новая папка\164ed60b288a3e531d8c97a414a9836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7" y="2060848"/>
            <a:ext cx="5705475" cy="3800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2806239"/>
      </p:ext>
    </p:extLst>
  </p:cSld>
  <p:clrMapOvr>
    <a:masterClrMapping/>
  </p:clrMapOvr>
  <p:transition spd="slow" advTm="1201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glow rad="101600">
                    <a:srgbClr val="0000FF">
                      <a:alpha val="60000"/>
                    </a:srgbClr>
                  </a:glow>
                </a:effectLst>
              </a:rPr>
              <a:t>Вовнутрь залазят множество разных исследователей и фотографов. Последние желают добыть эксклюзивные снимки, которые никому не удавались. </a:t>
            </a:r>
          </a:p>
        </p:txBody>
      </p:sp>
      <p:pic>
        <p:nvPicPr>
          <p:cNvPr id="5122" name="Picture 2" descr="C:\Users\user\Desktop\Новая папка (8)\Новая папка\1364543719_0_a52c2_40f1c43b_orig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80390"/>
            <a:ext cx="7272808" cy="51845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945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703">
        <p:dissolve/>
      </p:transition>
    </mc:Choice>
    <mc:Fallback xmlns="">
      <p:transition spd="slow" advTm="11703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Новая папка (8)\Новая папка\3a9fe7a1b0d678b3a33e1150575a80a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087955" cy="4605847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0099" y="260648"/>
            <a:ext cx="8964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white"/>
                </a:solidFill>
                <a:effectLst>
                  <a:glow rad="101600">
                    <a:srgbClr val="0000FF">
                      <a:alpha val="60000"/>
                    </a:srgbClr>
                  </a:glow>
                </a:effectLst>
              </a:rPr>
              <a:t>В последнее время ледники на вулканах Камчатки очень быстро тают, поэтому верхний ледяной слой пещеры стал очень тонким.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566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1866">
        <p14:switch dir="r"/>
      </p:transition>
    </mc:Choice>
    <mc:Fallback xmlns="">
      <p:transition spd="slow" advTm="118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Новая папка (8)\Новая папка\kamchatka-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638" y="2089974"/>
            <a:ext cx="6867525" cy="4581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76672"/>
            <a:ext cx="81916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rgbClr val="00FFCC"/>
                </a:solidFill>
              </a:rPr>
              <a:t>Спасибо за внимание!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331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547">
        <p14:ripple/>
      </p:transition>
    </mc:Choice>
    <mc:Fallback xmlns="">
      <p:transition spd="slow" advTm="55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5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5|2.9|3.6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8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8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8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"/>
</p:tagLst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62</TotalTime>
  <Words>245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Людмила</cp:lastModifiedBy>
  <cp:revision>14</cp:revision>
  <dcterms:created xsi:type="dcterms:W3CDTF">2014-03-05T08:29:11Z</dcterms:created>
  <dcterms:modified xsi:type="dcterms:W3CDTF">2014-03-08T06:53:19Z</dcterms:modified>
</cp:coreProperties>
</file>