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14" r:id="rId2"/>
    <p:sldId id="315" r:id="rId3"/>
    <p:sldId id="290" r:id="rId4"/>
    <p:sldId id="313" r:id="rId5"/>
    <p:sldId id="29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CCFF"/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3" autoAdjust="0"/>
    <p:restoredTop sz="94709" autoAdjust="0"/>
  </p:normalViewPr>
  <p:slideViewPr>
    <p:cSldViewPr>
      <p:cViewPr>
        <p:scale>
          <a:sx n="60" d="100"/>
          <a:sy n="60" d="100"/>
        </p:scale>
        <p:origin x="-1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00B28-7856-4655-9929-70ED342CC3E3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92F85-D17E-44FC-B289-41CCE7856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84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5330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26787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27172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3096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7064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838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9467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39900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46323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32813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4342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2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B050"/>
                </a:solidFill>
                <a:latin typeface="Arial Black" pitchFamily="34" charset="0"/>
              </a:rPr>
              <a:t>«Это я, это я,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это </a:t>
            </a:r>
            <a:r>
              <a:rPr lang="ru-RU" dirty="0">
                <a:solidFill>
                  <a:srgbClr val="00B050"/>
                </a:solidFill>
                <a:latin typeface="Arial Black" pitchFamily="34" charset="0"/>
              </a:rPr>
              <a:t>все мои друзья»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29" y="3284985"/>
            <a:ext cx="3397367" cy="337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72354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5713" y="404664"/>
            <a:ext cx="4899025" cy="1944216"/>
          </a:xfrm>
        </p:spPr>
        <p:txBody>
          <a:bodyPr>
            <a:normAutofit/>
          </a:bodyPr>
          <a:lstStyle/>
          <a:p>
            <a:pPr eaLnBrk="0" hangingPunct="0">
              <a:buNone/>
            </a:pPr>
            <a:endParaRPr lang="ru-RU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Кто в автобусе, где тесно</a:t>
            </a:r>
            <a:endParaRPr lang="ru-RU" b="1" dirty="0">
              <a:solidFill>
                <a:srgbClr val="003300"/>
              </a:solidFill>
            </a:endParaRPr>
          </a:p>
          <a:p>
            <a:pPr eaLnBrk="0" hangingPunct="0">
              <a:buNone/>
            </a:pPr>
            <a:r>
              <a:rPr lang="ru-RU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Уступает старшим место</a:t>
            </a:r>
          </a:p>
          <a:p>
            <a:pPr eaLnBrk="0" hangingPunct="0">
              <a:buNone/>
            </a:pPr>
            <a:endParaRPr lang="ru-RU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8640"/>
            <a:ext cx="3199002" cy="304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068960"/>
            <a:ext cx="2862973" cy="347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86500" y="4331833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Кто из вас веселый, добрый, </a:t>
            </a:r>
          </a:p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Переходит на «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зеленый»?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796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4752528" cy="20162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Кто из вас идёт вперёд </a:t>
            </a:r>
          </a:p>
          <a:p>
            <a:pPr>
              <a:buNone/>
            </a:pPr>
            <a:r>
              <a:rPr lang="ru-RU" sz="11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Только там, где переход?</a:t>
            </a:r>
          </a:p>
          <a:p>
            <a:pPr>
              <a:buNone/>
            </a:pPr>
            <a:endParaRPr lang="ru-RU" sz="11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>
              <a:solidFill>
                <a:srgbClr val="0033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37" y="2996952"/>
            <a:ext cx="3603785" cy="319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964" y="332656"/>
            <a:ext cx="374975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4022" y="4329502"/>
            <a:ext cx="51845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Кто же мчится, как ракета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Если знак увидит этот?</a:t>
            </a:r>
          </a:p>
          <a:p>
            <a:endParaRPr lang="ru-RU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229600" cy="17249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Знает кто, что красный свет –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значит – хода нет?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589833" y="260648"/>
            <a:ext cx="1963964" cy="35413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505908" y="4293096"/>
            <a:ext cx="63832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играет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во дворах,</a:t>
            </a:r>
          </a:p>
          <a:p>
            <a:pPr algn="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Но только не на улицах?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57" y="2492896"/>
            <a:ext cx="2789541" cy="382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131" y="3966491"/>
            <a:ext cx="3593254" cy="239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382" y="576387"/>
            <a:ext cx="8153400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Кто на скользкую дорогу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Выбегает в непогоду?</a:t>
            </a:r>
          </a:p>
          <a:p>
            <a:pPr>
              <a:buNone/>
            </a:pPr>
            <a:endParaRPr lang="ru-RU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rgbClr val="0033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email">
            <a:lum bright="24000" contrast="6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724128" y="836712"/>
            <a:ext cx="2916645" cy="29121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412699" y="3996154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Кто вперёд летит так скоро,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не видит светофора?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95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«Это я, это я,  это все мои друзья»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 «Знатоки дорожного движения»</dc:title>
  <dc:creator>Катя</dc:creator>
  <cp:lastModifiedBy>Катя</cp:lastModifiedBy>
  <cp:revision>157</cp:revision>
  <dcterms:modified xsi:type="dcterms:W3CDTF">2012-03-19T04:52:48Z</dcterms:modified>
</cp:coreProperties>
</file>