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61" r:id="rId4"/>
    <p:sldId id="265" r:id="rId5"/>
    <p:sldId id="269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DD468-14F8-4484-A6A3-14496579E1CE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11697-7B66-4E90-8D75-196AAA5CE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27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1697-7B66-4E90-8D75-196AAA5CE5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78B428-34D4-49FF-8B17-5DBDDB13684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35F136-88B0-46D9-92D3-A468FCEFC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204864"/>
            <a:ext cx="4857784" cy="4176464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ИЗ ДЕТСКОГО</a:t>
            </a:r>
          </a:p>
          <a:p>
            <a:pPr algn="r"/>
            <a:r>
              <a:rPr lang="ru-RU" sz="4000" dirty="0" smtClean="0"/>
              <a:t>САДА </a:t>
            </a:r>
          </a:p>
          <a:p>
            <a:pPr algn="r"/>
            <a:r>
              <a:rPr lang="ru-RU" sz="4000" dirty="0" smtClean="0"/>
              <a:t>«УЛЫБКА»</a:t>
            </a:r>
          </a:p>
          <a:p>
            <a:pPr algn="r"/>
            <a:endParaRPr lang="ru-RU" sz="4000" dirty="0" smtClean="0"/>
          </a:p>
          <a:p>
            <a:r>
              <a:rPr lang="ru-RU" sz="3200" dirty="0" err="1" smtClean="0"/>
              <a:t>Пыть-Ях</a:t>
            </a:r>
            <a:endParaRPr lang="ru-RU" sz="3200" dirty="0" smtClean="0"/>
          </a:p>
          <a:p>
            <a:r>
              <a:rPr lang="ru-RU" sz="3200" dirty="0" smtClean="0"/>
              <a:t>2015 г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42919"/>
            <a:ext cx="792961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ДИНОЗАВРИКИ</a:t>
            </a:r>
            <a:endParaRPr lang="ru-RU" sz="7200" b="1" cap="none" spc="0" dirty="0">
              <a:ln w="10541" cmpd="sng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</a:endParaRPr>
          </a:p>
        </p:txBody>
      </p:sp>
      <p:pic>
        <p:nvPicPr>
          <p:cNvPr id="9" name="Рисунок 8" descr="Dino изображений, стоковых фотографий и иллюстраций Bigstoc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4572031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377562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Как-то раз Вова принёс нам интересную книгу про динозавров из серии «Школа семи гномов». В ней рассказывалось о том, как дедушка подарил Серёже динозаврика </a:t>
            </a:r>
            <a:r>
              <a:rPr lang="ru-RU" sz="2000" i="1" dirty="0" err="1" smtClean="0">
                <a:solidFill>
                  <a:schemeClr val="tx1"/>
                </a:solidFill>
              </a:rPr>
              <a:t>Топсика</a:t>
            </a:r>
            <a:r>
              <a:rPr lang="ru-RU" sz="2000" i="1" dirty="0" smtClean="0">
                <a:solidFill>
                  <a:schemeClr val="tx1"/>
                </a:solidFill>
              </a:rPr>
              <a:t>… Вова нам сам всё прочитал. Он хоть и дошкольник, но  уже хорошо читает! Так мы заинтересовались динозавриками…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Вова Настя\проект\IMG_3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4643470" cy="3894779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2051" name="Picture 3" descr="F:\Вова Настя\проект\IMG_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9363">
            <a:off x="5197647" y="2804313"/>
            <a:ext cx="2965353" cy="3366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	А для того, чтобы найти останки древних животных, учёные проводят раскопки… и Настя с Вовой тоже отправились в путь!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F:\Вова Настя\проект\IMG_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46341"/>
            <a:ext cx="2883969" cy="3844983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Палеонтологический институт РА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4714908" cy="281146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7" name="Рисунок 6" descr="Динозавры в стихах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286388"/>
            <a:ext cx="1420826" cy="9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8" name="Рисунок 7" descr="DINO15.gif, Динозавры в стихах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94996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INO15.gif, Динозавры в стихах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643578"/>
            <a:ext cx="94996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Трафареты для рисунков витражными краскам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214950"/>
            <a:ext cx="16859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1" name="Рисунок 10" descr="DINO15.gif, Динозавры в стихах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682" y="5795978"/>
            <a:ext cx="94996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      </a:t>
            </a:r>
            <a:r>
              <a:rPr lang="ru-RU" sz="2800" i="1" dirty="0" err="1" smtClean="0">
                <a:solidFill>
                  <a:schemeClr val="tx1"/>
                </a:solidFill>
              </a:rPr>
              <a:t>Тирранозавра</a:t>
            </a:r>
            <a:r>
              <a:rPr lang="ru-RU" sz="2800" i="1" dirty="0" smtClean="0">
                <a:solidFill>
                  <a:schemeClr val="tx1"/>
                </a:solidFill>
              </a:rPr>
              <a:t> Рекс мы нашли в подготовительной группе «Непоседы», у Максима. Теперь Максим и его </a:t>
            </a:r>
            <a:r>
              <a:rPr lang="ru-RU" sz="2800" i="1" dirty="0" err="1" smtClean="0">
                <a:solidFill>
                  <a:schemeClr val="tx1"/>
                </a:solidFill>
              </a:rPr>
              <a:t>Рексик</a:t>
            </a:r>
            <a:r>
              <a:rPr lang="ru-RU" sz="2800" i="1" dirty="0" smtClean="0">
                <a:solidFill>
                  <a:schemeClr val="tx1"/>
                </a:solidFill>
              </a:rPr>
              <a:t> наши друзья!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Вова Настя\проект\IMG_3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783149" cy="389119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Динозавры в стихах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571768" cy="14049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pic>
        <p:nvPicPr>
          <p:cNvPr id="7" name="Рисунок 6" descr="Динозавры в стихах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060848"/>
            <a:ext cx="1458271" cy="107157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6008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      Мы сделали выставку про динозавриков в нашей группе. Ребятам она очень понравилась! Теперь все мы друзья динозавриков!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11267" name="Picture 3" descr="F:\Вова Настя\проект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875524"/>
            <a:ext cx="4445141" cy="3188346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F:\Вова Настя\проект\IMG_3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76" y="2928935"/>
            <a:ext cx="2492292" cy="24288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1269" name="Picture 5" descr="F:\Вова Настя\проект\IMG_3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00570"/>
            <a:ext cx="2603738" cy="214314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Рисунок 6" descr="Скачать Картинки с динозаврами детские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214950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 descr="ЛФ в КП ДД 99, пт 19-22мск - Страница 2 - GoHa.R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2428868"/>
            <a:ext cx="1223195" cy="13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С динозавриками нам всем живётся интереснее!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добавить\IMG_3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94221"/>
            <a:ext cx="6099020" cy="4574265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FFFF00"/>
      </a:lt2>
      <a:accent1>
        <a:srgbClr val="AE9638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D467A8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111</Words>
  <Application>Microsoft Office PowerPoint</Application>
  <PresentationFormat>Экран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Как-то раз Вова принёс нам интересную книгу про динозавров из серии «Школа семи гномов». В ней рассказывалось о том, как дедушка подарил Серёже динозаврика Топсика… Вова нам сам всё прочитал. Он хоть и дошкольник, но  уже хорошо читает! Так мы заинтересовались динозавриками…</vt:lpstr>
      <vt:lpstr> А для того, чтобы найти останки древних животных, учёные проводят раскопки… и Настя с Вовой тоже отправились в путь!</vt:lpstr>
      <vt:lpstr>      Тирранозавра Рекс мы нашли в подготовительной группе «Непоседы», у Максима. Теперь Максим и его Рексик наши друзья!</vt:lpstr>
      <vt:lpstr>      Мы сделали выставку про динозавриков в нашей группе. Ребятам она очень понравилась! Теперь все мы друзья динозавриков!</vt:lpstr>
      <vt:lpstr>С динозавриками нам всем живётся интереснее!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128</cp:revision>
  <dcterms:created xsi:type="dcterms:W3CDTF">2015-03-30T08:38:43Z</dcterms:created>
  <dcterms:modified xsi:type="dcterms:W3CDTF">2016-02-09T17:37:09Z</dcterms:modified>
</cp:coreProperties>
</file>