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2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9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6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6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3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9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7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EC66-43E5-449A-87F5-52CA38C4BCEC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C9DF4-0722-47FF-BF32-5E44A612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2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7" Type="http://schemas.openxmlformats.org/officeDocument/2006/relationships/image" Target="../media/image11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7" Type="http://schemas.openxmlformats.org/officeDocument/2006/relationships/image" Target="../media/image1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7" Type="http://schemas.openxmlformats.org/officeDocument/2006/relationships/image" Target="../media/image21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"/><Relationship Id="rId5" Type="http://schemas.openxmlformats.org/officeDocument/2006/relationships/image" Target="../media/image19.tif"/><Relationship Id="rId4" Type="http://schemas.openxmlformats.org/officeDocument/2006/relationships/image" Target="../media/image1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7" Type="http://schemas.openxmlformats.org/officeDocument/2006/relationships/image" Target="../media/image31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if"/><Relationship Id="rId5" Type="http://schemas.openxmlformats.org/officeDocument/2006/relationships/image" Target="../media/image29.tif"/><Relationship Id="rId4" Type="http://schemas.openxmlformats.org/officeDocument/2006/relationships/image" Target="../media/image2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94"/>
            <a:ext cx="9144000" cy="6865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836713"/>
            <a:ext cx="7156155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Обобщающие понятия.</a:t>
            </a: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Материал для тестирования </a:t>
            </a: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7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36" y="-22489"/>
            <a:ext cx="9144000" cy="6865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707" y="4262182"/>
            <a:ext cx="3086781" cy="12655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1600" y="188640"/>
            <a:ext cx="70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240" y="1070049"/>
            <a:ext cx="1981200" cy="1457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14400"/>
            <a:ext cx="1876425" cy="1676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887" y="2828925"/>
            <a:ext cx="2562225" cy="1200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65" y="3637672"/>
            <a:ext cx="27527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94"/>
            <a:ext cx="9144000" cy="6865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40" y="330944"/>
            <a:ext cx="1981200" cy="3000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609600"/>
            <a:ext cx="2895600" cy="2819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687" y="2105025"/>
            <a:ext cx="3476625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22" y="4221088"/>
            <a:ext cx="2409825" cy="2371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539" y="3857208"/>
            <a:ext cx="30289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94"/>
            <a:ext cx="9144000" cy="6865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3352"/>
            <a:ext cx="2876550" cy="2657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68953"/>
            <a:ext cx="4124325" cy="3686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005064"/>
            <a:ext cx="1447800" cy="1943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921180"/>
            <a:ext cx="1685925" cy="1181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144" y="1802089"/>
            <a:ext cx="11525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94"/>
            <a:ext cx="9144000" cy="6865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07144"/>
            <a:ext cx="3448050" cy="2638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406" y="2636912"/>
            <a:ext cx="3657600" cy="3838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646562"/>
            <a:ext cx="3409950" cy="2828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473919"/>
            <a:ext cx="1685925" cy="1771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566" y="869081"/>
            <a:ext cx="18383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94"/>
            <a:ext cx="9144000" cy="6865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404664"/>
            <a:ext cx="1310640" cy="20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686604"/>
            <a:ext cx="1554480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48" y="4408923"/>
            <a:ext cx="1692775" cy="160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4479994"/>
            <a:ext cx="1661160" cy="153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2195364"/>
            <a:ext cx="2004055" cy="193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7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94"/>
            <a:ext cx="9144000" cy="6865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01" y="742950"/>
            <a:ext cx="1895475" cy="1790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81989"/>
            <a:ext cx="172402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171" y="2751364"/>
            <a:ext cx="3461657" cy="1355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01" y="3789040"/>
            <a:ext cx="2314575" cy="2133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043" y="4484365"/>
            <a:ext cx="26384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6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13</cp:revision>
  <dcterms:created xsi:type="dcterms:W3CDTF">2016-02-10T07:37:37Z</dcterms:created>
  <dcterms:modified xsi:type="dcterms:W3CDTF">2016-02-10T12:16:51Z</dcterms:modified>
</cp:coreProperties>
</file>