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1C68980-BA5D-4F47-B21E-F6F709DFA28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Раздел без заголовка" id="{435DF9E5-87DC-4B67-B608-2B5556C60A69}">
          <p14:sldIdLst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2AC-DE38-4F43-9356-1E9DC095E07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DE-74CD-4F64-870D-F96753DBB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2AC-DE38-4F43-9356-1E9DC095E07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DE-74CD-4F64-870D-F96753DBB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2AC-DE38-4F43-9356-1E9DC095E07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DE-74CD-4F64-870D-F96753DBB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2AC-DE38-4F43-9356-1E9DC095E07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DE-74CD-4F64-870D-F96753DBB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2AC-DE38-4F43-9356-1E9DC095E07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DE-74CD-4F64-870D-F96753DBB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2AC-DE38-4F43-9356-1E9DC095E07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DE-74CD-4F64-870D-F96753DBB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2AC-DE38-4F43-9356-1E9DC095E07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DE-74CD-4F64-870D-F96753DBB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2AC-DE38-4F43-9356-1E9DC095E07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DE-74CD-4F64-870D-F96753DBB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2AC-DE38-4F43-9356-1E9DC095E07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DE-74CD-4F64-870D-F96753DBB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2AC-DE38-4F43-9356-1E9DC095E07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DE-74CD-4F64-870D-F96753DBB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52AC-DE38-4F43-9356-1E9DC095E07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DE-74CD-4F64-870D-F96753DBB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C52AC-DE38-4F43-9356-1E9DC095E07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F8DDE-74CD-4F64-870D-F96753DBB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xrest.ru/preview/Unnamed-961924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asterclassy.ru/rospis/1052-hohlomskaya-rospi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1%8F%D0%B1%D0%B8%D0%BD%D0%B0" TargetMode="External"/><Relationship Id="rId2" Type="http://schemas.openxmlformats.org/officeDocument/2006/relationships/hyperlink" Target="https://ru.wikipedia.org/wiki/%D0%AF%D0%B3%D0%BE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rospis-hohloma.ru/photo_9.htm" TargetMode="External"/><Relationship Id="rId4" Type="http://schemas.openxmlformats.org/officeDocument/2006/relationships/hyperlink" Target="https://ru.wikipedia.org/wiki/%D0%97%D0%B5%D0%BC%D0%BB%D1%8F%D0%BD%D0%B8%D0%BA%D0%B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adamam.ru/blog/khokhlomskaya-rospi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prezentatsii/izo/Narodnyj-promysel/038-Narodnyj-promysel.html" TargetMode="External"/><Relationship Id="rId2" Type="http://schemas.openxmlformats.org/officeDocument/2006/relationships/hyperlink" Target="https://ru.wikipedia.org/wiki/%D0%9A%D0%B5%D1%80%D0%B0%D0%BC%D0%B8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5%D1%80%D0%B5%D0%B2%D0%BD%D1%8F" TargetMode="External"/><Relationship Id="rId2" Type="http://schemas.openxmlformats.org/officeDocument/2006/relationships/hyperlink" Target="https://ru.wikipedia.org/wiki/%D0%A0%D0%B0%D0%B9%D0%BE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sites.google.com/site/ctobyucitsabylolegce/nacalnaa-skola/izobrazitelnoe-iskusstvo/russkie-narodnye-promysly/gze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ouvenirdvor.ru/product/gzhel-gzhelskaja-rospis-chajnik-zavarn-gorka-v-zol-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amodelki.com.ua/node/267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turprikol.mirtesen.ru/blog/43059392657/16-samyih-krasivyih-vidov-narodnogo-iskusstva-Rossii.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mnesia.pavelbers.com/Russkie%20remesla%20Podnos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liveinternet.ru/users/4629935/post258686396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ubscribe.ru/group/ya-pishu/4851779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://laukar.com/goods/38/1451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edu54.ru/node/7791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otzyv.ru/read.php?id=12897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iveinternet.ru/users/4486001/quotes/page417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liveinternet.ru/community/2407916/post7353905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XIX_%D0%B2%D0%B5%D0%BA" TargetMode="External"/><Relationship Id="rId2" Type="http://schemas.openxmlformats.org/officeDocument/2006/relationships/hyperlink" Target="https://ru.wikipedia.org/wiki/%D0%9F%D1%80%D0%BE%D0%BC%D1%8B%D1%81%D0%B5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commons.wikimedia.org/wiki/File:Gorodetskaya_rospis_01.jpg?uselang=ru" TargetMode="External"/><Relationship Id="rId4" Type="http://schemas.openxmlformats.org/officeDocument/2006/relationships/hyperlink" Target="https://ru.wikipedia.org/wiki/%D0%93%D0%BE%D1%80%D0%BE%D0%B4%D0%B5%D1%8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erunica.ru/tradicii/943-gorodeckaya-rospi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liveinternet.ru/users/lotos-n/post2330979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 казенное дошкольное  образовательное учреждение «Детский сад «Солнышко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Народные промыслы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Нестерова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Ю.Ю.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Хохломская роспись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(Хохлома) - это самобытный русский народный промысел, </a:t>
            </a:r>
            <a:r>
              <a:rPr lang="ru-RU" sz="2800" dirty="0" smtClean="0"/>
              <a:t>был основан в лесном Заволжье.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www.xrest.ru/schemes/00/0e/ad/84/img961924-2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00200"/>
            <a:ext cx="6715172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5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Роспись выглядит ярко, несмотря на темный фон. Для создания рисунка используются такие краски, как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красная, жёлтая, оранжевая,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немного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зелёной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голубой.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Также в росписи всегда присутствует золотой цвет.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masterclassy.ru/uploads/posts/2012-03/1331120615_87015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77206"/>
            <a:ext cx="6096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28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Традиционные элементы Хохломы — красные сочные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2" tooltip="Ягода"/>
              </a:rPr>
              <a:t>ягоды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 tooltip="Рябина"/>
              </a:rPr>
              <a:t>рябины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 tooltip="Земляника"/>
              </a:rPr>
              <a:t>земляники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цветы и ветки.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rospis-hohloma.ru/data/Image/0333.jpg">
            <a:hlinkClick r:id="rId5" tgtFrame="&quot;_blank&quot;"/>
          </p:cNvPr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0034" y="1962944"/>
            <a:ext cx="8286808" cy="439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3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Хохломские изделия привлекают не только красотой орнамента. Их ценят за прочное лаковое покрытие, благодаря которому ими пользуются в повседневной жизни.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madamam.ru/sites/default/files/45776977_1246377411_51a469188825fbc4c5e0c0029bbf3a51_full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39130"/>
            <a:ext cx="8001056" cy="449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53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Гжель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один из традиционных российских центров производства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 tooltip="Керамика"/>
              </a:rPr>
              <a:t>керамики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также это изделия из керамики с сочной синей росписью на белом фоне.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view-image" descr="http://900igr.net/datas/izo/Narodnyj-promysel/0038-038-Narodnyj-promysel.jpg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2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широкое значение названия «Гжель», являющееся правильным с исторической и культурной точки зрения, — это обширный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 tooltip="Район"/>
              </a:rPr>
              <a:t>район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состоящий из 27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 tooltip="Деревня"/>
              </a:rPr>
              <a:t>деревень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объединённых в «Гжельский куст».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img-fotki.yandex.ru/get/5/tatsh2008.7/0_4919_b689d224_XL">
            <a:hlinkClick r:id="rId4" tgtFrame="&quot;_blank&quot;"/>
          </p:cNvPr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472" y="1600200"/>
            <a:ext cx="8072494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3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Голубизну небесную, что сердцу так мила,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Кисть мастера на чашку легко перенесла.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review-image" descr="http://www.souvenirdvor.ru/published/publicdata/SOUVENIRSOUV/attachments/SC/products_pictures/54%20021_enl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14422"/>
            <a:ext cx="628654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9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Жостовская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роспись наравне с гжелью и хохломой является одним из самых известных видов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рПромысел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возник в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Жостове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под влиянием уральской цветочной росписи по металлу.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img0.liveinternet.ru/images/attach/b/3/27/964/27964368_23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85926"/>
            <a:ext cx="78581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45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Жостовские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подносы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изготавливают по специальной технологии, не изменявшейся на протяжении веков: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mtdata.ru/u25/photo1A11/20800319660-0/original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00200"/>
            <a:ext cx="7143800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листы тонкой кровельной жести сначала штампуют (придают форму), после грунтуют, шлифуют и покрывают несколькими слоями масляного лака.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i014.radikal.ru/1003/27/26d9de387fae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00200"/>
            <a:ext cx="7929617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8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Гончарное ремесло в России имеет глубокие исторические традиции. Многие промыслы, связанные с изготовлением керамических изделий, сохраняют свою известность и сегодня.            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каждого художника есть свой узор любимый,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каждом отражается сторонушка родимая.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трава шелковая, её цветы весенние –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мастерство волшебное достойны восхищения.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этих чашек с розами ты выпей чудный чай,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Гостей на праздник радостный сердечнее встречай!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Роспись на подносе выполняется только вручную! Традиционно изделия украшают цветочным орнаментом на черном фоне.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img1.liveinternet.ru/images/foto/c/0/apps/4/405/4405941_20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00200"/>
            <a:ext cx="8072494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9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review-image" descr="http://i1111.photobucket.com/albums/h479/PamsikTravel/Narodnie%20promisli/9ac5b1b7.jpg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1"/>
            <a:ext cx="4786346" cy="49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review-image" descr="http://laukar.com/data/photo/26337.jpg">
            <a:hlinkClick r:id="rId4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14912" y="0"/>
            <a:ext cx="3629054" cy="585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Первые мастерские по производству расписных подносов открылись в начале XIX века сразу в нескольких деревнях Московской губернии: Осташкове, селе Троицком, Сорокине, Хлебникове. Со временем центром росписи стала деревня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Жостово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www.edu54.ru/sites/default/files/images/2010/06/7098309e98133ddd9295c8c090d908cdc24d66e6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9"/>
            <a:ext cx="72866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48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Дымковская игрушка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Дымковская игрушка, пожалуй, один из самых старинных промыслов России. Он возник из любви к гончарной традиции вятских земель в глубокой древности. Название игрушки происходит от слободы Дымково, сегодня это район города Вятки. По мнению многих исследователей, развитие дымковской глиняной игрушки связано с обрядовым весенним праздником «свистопляской», который был посвящён солнцу. Чтобы принять участие в празднике, нужна была глиняная свистулька и расписной глиняный шарик, которым можно было перекидываться.</a:t>
            </a:r>
          </a:p>
          <a:p>
            <a:endParaRPr lang="ru-RU" dirty="0"/>
          </a:p>
        </p:txBody>
      </p:sp>
    </p:spTree>
  </p:cSld>
  <p:clrMapOvr>
    <a:masterClrMapping/>
  </p:clrMapOvr>
  <p:transition advTm="1068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dirty="0"/>
              <a:t>Что бы не изображала дымковская игрушка, её всегда можно отличить своей неповторимой нарядной раскраской. </a:t>
            </a:r>
          </a:p>
        </p:txBody>
      </p:sp>
      <p:pic>
        <p:nvPicPr>
          <p:cNvPr id="9" name="preview-image" descr="http://f.otzyv.ru/f/11/10/89913/2548/3010111659216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00200"/>
            <a:ext cx="7858179" cy="454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7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Орнамент всегда прост: клетки, полоски, круги, точки, ромбики, зигзаги в разных сочетаниях. Но эти простые геометрические узоры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несут некую информацию. Например, синяя волнистая полоса обозначает воду, перекрещенные полоски – сруб колодца, круг с серединкой-звёздочкой – солнце и другие светила.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img-fotki.yandex.ru/get/4611/126030467.a9/0_5ec2d_a2a64b90_XL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5" y="2214563"/>
            <a:ext cx="7786742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6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Техника изготовления дымковской игрушки тоже очень проста. Игрушку лепят руками из местной красной глины, перемешанной с речным песком.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eview-image" descr="http://img1.liveinternet.ru/images/attach/b/2/23/633/23633094_1209196159_002dimka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7929618" cy="418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43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Городецкая роспись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русский народный художественный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Промысел"/>
              </a:rPr>
              <a:t>промысел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Существует с середины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XIX век"/>
              </a:rPr>
              <a:t>XIX века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районе города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Городец"/>
              </a:rPr>
              <a:t>Городец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Содержимое 3" descr="Gorodetskaya rospis 01.jpg">
            <a:hlinkClick r:id="rId5"/>
          </p:cNvPr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71472" y="2071678"/>
            <a:ext cx="78581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43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9399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Никогда ни с чем не спутаешь радостных красок городецкой росписи, ее вороных коней с поджатой крючком ногой и лебединой шеей, ее птиц с диковинными хвостами в виде крыла бабочки. </a:t>
            </a:r>
          </a:p>
        </p:txBody>
      </p:sp>
      <p:pic>
        <p:nvPicPr>
          <p:cNvPr id="4" name="Содержимое 3" descr="Городецкая роспис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564360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Своеобразием городецкой росписи является ее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сюжетность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Мастера любили изображать прогулки кавалеров с дамами, лихих всадников, гарцующих на конях, сцены чаепития в богатых интерьерах, украшенных колоннами, настенными часами, с высокими окнами, с пышными занавесками, нарядными лестницами.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review-image" descr="http://go2.imgsmail.ru/imgpreview?key=31c168878c1ee00f&amp;mb=imgdb_preview_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392909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review-image" descr="http://go3.imgsmail.ru/imgpreview?key=4e664ebddd5e7526&amp;mb=imgdb_preview_259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928802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9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499</Words>
  <Application>Microsoft Office PowerPoint</Application>
  <PresentationFormat>Экран (4:3)</PresentationFormat>
  <Paragraphs>22</Paragraphs>
  <Slides>22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 казенное дошкольное  образовательное учреждение «Детский сад «Солнышко»   Народные промыслы                                                  Подготовила воспитатель                                                                                                                                                        Нестерова Ю.Ю. </vt:lpstr>
      <vt:lpstr>Гончарное ремесло в России имеет глубокие исторические традиции. Многие промыслы, связанные с изготовлением керамических изделий, сохраняют свою известность и сегодня.              У каждого художника есть свой узор любимый, И в каждом отражается сторонушка родимая. Её трава шелковая, её цветы весенние –  И мастерство волшебное достойны восхищения. Из этих чашек с розами ты выпей чудный чай, Гостей на праздник радостный сердечнее встречай!  </vt:lpstr>
      <vt:lpstr>Дымковская игрушка</vt:lpstr>
      <vt:lpstr>Что бы не изображала дымковская игрушка, её всегда можно отличить своей неповторимой нарядной раскраской. </vt:lpstr>
      <vt:lpstr>Орнамент всегда прост: клетки, полоски, круги, точки, ромбики, зигзаги в разных сочетаниях. Но эти простые геометрические узоры несут некую информацию. Например, синяя волнистая полоса обозначает воду, перекрещенные полоски – сруб колодца, круг с серединкой-звёздочкой – солнце и другие светила. </vt:lpstr>
      <vt:lpstr>Техника изготовления дымковской игрушки тоже очень проста. Игрушку лепят руками из местной красной глины, перемешанной с речным песком. </vt:lpstr>
      <vt:lpstr>Городецкая роспись — русский народный художественный промысел. Существует с середины XIX века в районе города Городец. </vt:lpstr>
      <vt:lpstr>Никогда ни с чем не спутаешь радостных красок городецкой росписи, ее вороных коней с поджатой крючком ногой и лебединой шеей, ее птиц с диковинными хвостами в виде крыла бабочки. </vt:lpstr>
      <vt:lpstr>Своеобразием городецкой росписи является ее сюжетность. Мастера любили изображать прогулки кавалеров с дамами, лихих всадников, гарцующих на конях, сцены чаепития в богатых интерьерах, украшенных колоннами, настенными часами, с высокими окнами, с пышными занавесками, нарядными лестницами. </vt:lpstr>
      <vt:lpstr>Хохломская роспись (Хохлома) - это самобытный русский народный промысел, был основан в лесном Заволжье.</vt:lpstr>
      <vt:lpstr>Роспись выглядит ярко, несмотря на темный фон. Для создания рисунка используются такие краски, как красная, жёлтая, оранжевая, немного зелёной и голубой. Также в росписи всегда присутствует золотой цвет. </vt:lpstr>
      <vt:lpstr>Традиционные элементы Хохломы — красные сочные ягоды рябины и земляники, цветы и ветки.</vt:lpstr>
      <vt:lpstr>Хохломские изделия привлекают не только красотой орнамента. Их ценят за прочное лаковое покрытие, благодаря которому ими пользуются в повседневной жизни. </vt:lpstr>
      <vt:lpstr>Гжель — один из традиционных российских центров производства керамики, а также это изделия из керамики с сочной синей росписью на белом фоне. </vt:lpstr>
      <vt:lpstr>Более широкое значение названия «Гжель», являющееся правильным с исторической и культурной точки зрения, — это обширный район, состоящий из 27 деревень, объединённых в «Гжельский куст». </vt:lpstr>
      <vt:lpstr>Голубизну небесную, что сердцу так мила, Кисть мастера на чашку легко перенесла. </vt:lpstr>
      <vt:lpstr>Жостовская роспись наравне с гжелью и хохломой является одним из самых известных видов рПромысел возник в Жостове под влиянием уральской цветочной росписи по металлу. </vt:lpstr>
      <vt:lpstr>Жостовские подносы изготавливают по специальной технологии, не изменявшейся на протяжении веков: </vt:lpstr>
      <vt:lpstr>листы тонкой кровельной жести сначала штампуют (придают форму), после грунтуют, шлифуют и покрывают несколькими слоями масляного лака. </vt:lpstr>
      <vt:lpstr>Роспись на подносе выполняется только вручную! Традиционно изделия украшают цветочным орнаментом на черном фоне.  </vt:lpstr>
      <vt:lpstr>Слайд 21</vt:lpstr>
      <vt:lpstr>Первые мастерские по производству расписных подносов открылись в начале XIX века сразу в нескольких деревнях Московской губернии: Осташкове, селе Троицком, Сорокине, Хлебникове. Со временем центром росписи стала деревня Жостово.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</dc:title>
  <dc:creator>Коля</dc:creator>
  <cp:lastModifiedBy>Коля</cp:lastModifiedBy>
  <cp:revision>11</cp:revision>
  <dcterms:created xsi:type="dcterms:W3CDTF">2015-03-17T16:05:07Z</dcterms:created>
  <dcterms:modified xsi:type="dcterms:W3CDTF">2016-02-09T18:36:40Z</dcterms:modified>
</cp:coreProperties>
</file>