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4" r:id="rId3"/>
    <p:sldId id="259" r:id="rId4"/>
    <p:sldId id="260" r:id="rId5"/>
    <p:sldId id="262" r:id="rId6"/>
    <p:sldId id="265" r:id="rId7"/>
    <p:sldId id="257" r:id="rId8"/>
    <p:sldId id="263" r:id="rId9"/>
    <p:sldId id="268" r:id="rId10"/>
    <p:sldId id="267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A1DC-C1A3-45CF-AAB6-57325839B7F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C25-BC10-42CA-B26A-060772518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2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A1DC-C1A3-45CF-AAB6-57325839B7F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C25-BC10-42CA-B26A-060772518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6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A1DC-C1A3-45CF-AAB6-57325839B7F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C25-BC10-42CA-B26A-060772518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9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A1DC-C1A3-45CF-AAB6-57325839B7F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C25-BC10-42CA-B26A-060772518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7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A1DC-C1A3-45CF-AAB6-57325839B7F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C25-BC10-42CA-B26A-060772518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3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A1DC-C1A3-45CF-AAB6-57325839B7F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C25-BC10-42CA-B26A-060772518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8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A1DC-C1A3-45CF-AAB6-57325839B7F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C25-BC10-42CA-B26A-060772518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2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A1DC-C1A3-45CF-AAB6-57325839B7F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C25-BC10-42CA-B26A-060772518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93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A1DC-C1A3-45CF-AAB6-57325839B7F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C25-BC10-42CA-B26A-060772518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31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A1DC-C1A3-45CF-AAB6-57325839B7F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C25-BC10-42CA-B26A-060772518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64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5A1DC-C1A3-45CF-AAB6-57325839B7F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26C25-BC10-42CA-B26A-060772518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2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5A1DC-C1A3-45CF-AAB6-57325839B7F9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26C25-BC10-42CA-B26A-060772518F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376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836712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То, что я слышу – забываю.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То, что я вижу – я помню.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То, что я делаю – я понимаю.</a:t>
            </a:r>
          </a:p>
          <a:p>
            <a:pPr algn="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Конфуций 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42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433" y="3762418"/>
            <a:ext cx="3923928" cy="2942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789040"/>
            <a:ext cx="3888432" cy="29163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433" y="187817"/>
            <a:ext cx="4225567" cy="3169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97476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наблюдения и экспериментирования с растениями имеется зимний огород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44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4365104"/>
            <a:ext cx="8091382" cy="20458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Благодарим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937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-0.2049 L -0.00208 -0.45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3023" y="5085184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/>
                <a:latin typeface="Times New Roman"/>
                <a:ea typeface="Times New Roman"/>
              </a:rPr>
              <a:t> 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44591" y="170637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Детское экспериментирование  как способ познания окружающего мира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3" y="4469033"/>
            <a:ext cx="40494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Подготовила:</a:t>
            </a:r>
          </a:p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Воспитатель МБДОУ №76 «Ромашка» </a:t>
            </a:r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г.Брянска</a:t>
            </a:r>
            <a:endParaRPr lang="ru-RU" sz="24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algn="ctr"/>
            <a:r>
              <a:rPr lang="ru-RU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Путро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Татьяна Анатольевна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5524" y="1572865"/>
            <a:ext cx="3096881" cy="488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5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6984776" cy="1556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Детское экспериментирование – </a:t>
            </a: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метод практического целенаправленного  действия, с помощью которого формируется собственный жизненный опыт ребенка. 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Calibri"/>
              <a:cs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2734839"/>
            <a:ext cx="5508104" cy="4131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2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2" y="12879"/>
            <a:ext cx="4786962" cy="295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Ребенок выделяет и ставит проблему, которую необходимо разрешить;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Calibri"/>
              <a:cs typeface="Times New Roman"/>
            </a:endParaRPr>
          </a:p>
          <a:p>
            <a:pPr marL="90170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предлагает возможные решения;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Calibri"/>
              <a:cs typeface="Times New Roman"/>
            </a:endParaRPr>
          </a:p>
          <a:p>
            <a:pPr marL="90170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проверяет эти возможные решения, исходя из данных;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Calibri"/>
              <a:cs typeface="Times New Roman"/>
            </a:endParaRPr>
          </a:p>
          <a:p>
            <a:pPr marL="90170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делает выводы в соответствии с результатами проверки; 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Calibri"/>
              <a:cs typeface="Times New Roman"/>
            </a:endParaRPr>
          </a:p>
          <a:p>
            <a:pPr marL="90170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применяет выводы к новым данным;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Calibri"/>
              <a:cs typeface="Times New Roman"/>
            </a:endParaRPr>
          </a:p>
          <a:p>
            <a:pPr marL="90170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делает обобщения.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16632"/>
            <a:ext cx="4480786" cy="33605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909251"/>
            <a:ext cx="3888432" cy="29163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6024" y="3939593"/>
            <a:ext cx="3847976" cy="288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66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632"/>
            <a:ext cx="7920880" cy="3288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Aft>
                <a:spcPts val="1350"/>
              </a:spcAft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При проведении экспериментов я придерживаются следующей структуры :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постановка проблемы;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поиск путей решения проблемы;</a:t>
            </a: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проведение наблюдения;</a:t>
            </a: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обсуждение увиденных результатов;</a:t>
            </a:r>
          </a:p>
          <a:p>
            <a:pPr marL="285750" indent="-285750" fontAlgn="base">
              <a:buFont typeface="Wingdings" pitchFamily="2" charset="2"/>
              <a:buChar char="Ø"/>
            </a:pP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ea typeface="Times New Roman"/>
                <a:cs typeface="Times New Roman" pitchFamily="18" charset="0"/>
              </a:rPr>
              <a:t>формулировка выводов.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543" y="3573016"/>
            <a:ext cx="4128458" cy="30963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9" y="3573016"/>
            <a:ext cx="412845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90" y="116632"/>
            <a:ext cx="5184576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Calibri"/>
                <a:cs typeface="Times New Roman"/>
              </a:rPr>
              <a:t>Для положительной мотивации деятельности дошкольников 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Calibri"/>
                <a:cs typeface="Times New Roman"/>
              </a:rPr>
              <a:t>можно использовать  </a:t>
            </a: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Calibri"/>
                <a:cs typeface="Times New Roman"/>
              </a:rPr>
              <a:t>различные стимулы: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Calibri"/>
                <a:cs typeface="Times New Roman"/>
              </a:rPr>
              <a:t>            - Внешние стимулы (новизна, необычность объекта);             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Calibri"/>
                <a:cs typeface="Times New Roman"/>
              </a:rPr>
              <a:t>            - Тайна, сюрприз;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Calibri"/>
                <a:cs typeface="Times New Roman"/>
              </a:rPr>
              <a:t>           - Мотив помощи;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Calibri"/>
                <a:cs typeface="Times New Roman"/>
              </a:rPr>
              <a:t>            - Познавательный мотив (почему так?);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ea typeface="Calibri"/>
                <a:cs typeface="Times New Roman"/>
              </a:rPr>
              <a:t>            - Ситуация выбора.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ea typeface="Calibri"/>
                <a:cs typeface="Times New Roman"/>
              </a:rPr>
              <a:t> 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6661" y="4311037"/>
            <a:ext cx="4824535" cy="254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0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7272808" cy="254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170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Связь с другими видами деятельности: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Calibri"/>
              <a:cs typeface="Times New Roman"/>
            </a:endParaRPr>
          </a:p>
          <a:p>
            <a:pPr marL="43307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tabLst>
                <a:tab pos="90170" algn="l"/>
              </a:tabLst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Игровая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Calibri"/>
              <a:cs typeface="Times New Roman"/>
            </a:endParaRPr>
          </a:p>
          <a:p>
            <a:pPr marL="43307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tabLst>
                <a:tab pos="90170" algn="l"/>
              </a:tabLst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Продуктивная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Calibri"/>
              <a:cs typeface="Times New Roman"/>
            </a:endParaRPr>
          </a:p>
          <a:p>
            <a:pPr marL="43307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tabLst>
                <a:tab pos="90170" algn="l"/>
              </a:tabLst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Познавательно-исследовательская (опыты)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Calibri"/>
              <a:cs typeface="Times New Roman"/>
            </a:endParaRPr>
          </a:p>
          <a:p>
            <a:pPr marL="43307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tabLst>
                <a:tab pos="90170" algn="l"/>
              </a:tabLst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Коммуникативная (беседы, чтение художественной литературы)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Calibri"/>
              <a:cs typeface="Times New Roman"/>
            </a:endParaRPr>
          </a:p>
          <a:p>
            <a:pPr marL="433070" indent="-342900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v"/>
              <a:tabLst>
                <a:tab pos="90170" algn="l"/>
              </a:tabLst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/>
                <a:ea typeface="Calibri"/>
                <a:cs typeface="Times New Roman"/>
              </a:rPr>
              <a:t>Художественное творчество (рисование, лепка)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ea typeface="Calibri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23" y="3542444"/>
            <a:ext cx="4168641" cy="312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6624" y="3542445"/>
            <a:ext cx="4176203" cy="312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0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56" y="30040"/>
            <a:ext cx="61479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Times New Roman"/>
              </a:rPr>
              <a:t>Уголок природы и экспериментирования</a:t>
            </a:r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Times New Roman"/>
              </a:rPr>
              <a:t>. </a:t>
            </a:r>
          </a:p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Times New Roman"/>
              </a:rPr>
              <a:t>В уголке экспериментирования имеются: различные виды материалов: природный, бросовый, технический, медицинский; пищевые красители, продукты(мука, соль, сахар, масло растительное), различные сосуды и много других предметов необходимых для проведения тех или иных опытов. Главное, что они должны быть безопасными для детей и храниться в удобных для пользования контейнерах.</a:t>
            </a:r>
            <a:b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/>
                <a:ea typeface="Times New Roman"/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216360"/>
            <a:ext cx="3419475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221089"/>
            <a:ext cx="3398383" cy="255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1522" y="162864"/>
            <a:ext cx="2880279" cy="384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482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Для проведения опытов и экспериментов используется картотека и карточки-схемы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696" y="799836"/>
            <a:ext cx="4465658" cy="33492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7684" y="4569119"/>
            <a:ext cx="2782667" cy="2148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7" y="4581128"/>
            <a:ext cx="2766839" cy="2136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753710"/>
            <a:ext cx="2675241" cy="17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289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Татьяна</cp:lastModifiedBy>
  <cp:revision>10</cp:revision>
  <dcterms:created xsi:type="dcterms:W3CDTF">2013-02-06T18:31:45Z</dcterms:created>
  <dcterms:modified xsi:type="dcterms:W3CDTF">2016-02-09T18:55:08Z</dcterms:modified>
</cp:coreProperties>
</file>