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189" y="764704"/>
            <a:ext cx="82926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Выставка поделок на тему</a:t>
            </a:r>
          </a:p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«Зимушка-зима»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5394" y="3231341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МКДОУ Детский Сад №1</a:t>
            </a:r>
          </a:p>
          <a:p>
            <a:r>
              <a:rPr lang="ru-RU" sz="2000" b="1" dirty="0" smtClean="0"/>
              <a:t>Группа «Дружная семейка»</a:t>
            </a:r>
          </a:p>
          <a:p>
            <a:r>
              <a:rPr lang="ru-RU" sz="2000" b="1" dirty="0" smtClean="0"/>
              <a:t>Подготовил:</a:t>
            </a:r>
          </a:p>
          <a:p>
            <a:r>
              <a:rPr lang="ru-RU" sz="2000" b="1" dirty="0" smtClean="0"/>
              <a:t> Сиренко Нина Николаевна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5661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8436" y="2492896"/>
            <a:ext cx="46705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В нашем детском саду каждый год проходит выставка зимних поделок. Родители нашей группы показали свое творчество, мастерство и выдумку в изготовлении зимних поделок. Большое спасибо за участие</a:t>
            </a:r>
            <a:endParaRPr lang="ru-RU" sz="2800" b="1" dirty="0"/>
          </a:p>
        </p:txBody>
      </p:sp>
      <p:pic>
        <p:nvPicPr>
          <p:cNvPr id="1026" name="Picture 2" descr="C:\Users\Swagen\Desktop\a2f784152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071134"/>
            <a:ext cx="3744417" cy="454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61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wagen\Desktop\поделки\IMG_96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600908"/>
            <a:ext cx="5275312" cy="395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5773" y="2492896"/>
            <a:ext cx="35283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Я Мороз, Красный нос,</a:t>
            </a:r>
            <a:br>
              <a:rPr lang="ru-RU" dirty="0"/>
            </a:br>
            <a:r>
              <a:rPr lang="ru-RU" dirty="0"/>
              <a:t>С белой бородою.</a:t>
            </a:r>
            <a:br>
              <a:rPr lang="ru-RU" dirty="0"/>
            </a:br>
            <a:r>
              <a:rPr lang="ru-RU" dirty="0"/>
              <a:t>Ущипну - так до слез!</a:t>
            </a:r>
            <a:br>
              <a:rPr lang="ru-RU" dirty="0"/>
            </a:br>
            <a:r>
              <a:rPr lang="ru-RU" dirty="0"/>
              <a:t>Не шути со мною.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чего, почему</a:t>
            </a:r>
            <a:br>
              <a:rPr lang="ru-RU" dirty="0"/>
            </a:br>
            <a:r>
              <a:rPr lang="ru-RU" dirty="0"/>
              <a:t>Должен я сердиться?</a:t>
            </a:r>
            <a:br>
              <a:rPr lang="ru-RU" dirty="0"/>
            </a:br>
            <a:r>
              <a:rPr lang="ru-RU" dirty="0"/>
              <a:t>Я пришел к вам, друзья,</a:t>
            </a:r>
            <a:br>
              <a:rPr lang="ru-RU" dirty="0"/>
            </a:br>
            <a:r>
              <a:rPr lang="ru-RU" dirty="0"/>
              <a:t>Чтобы веселиться!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Новый год, Новый год</a:t>
            </a:r>
            <a:br>
              <a:rPr lang="ru-RU" dirty="0"/>
            </a:br>
            <a:r>
              <a:rPr lang="ru-RU" dirty="0"/>
              <a:t>С вами я встречаю,</a:t>
            </a:r>
            <a:br>
              <a:rPr lang="ru-RU" dirty="0"/>
            </a:br>
            <a:r>
              <a:rPr lang="ru-RU" dirty="0"/>
              <a:t>С новым годом всех вас</a:t>
            </a:r>
            <a:br>
              <a:rPr lang="ru-RU" dirty="0"/>
            </a:br>
            <a:r>
              <a:rPr lang="ru-RU" dirty="0"/>
              <a:t>Я и поздравляю.</a:t>
            </a:r>
          </a:p>
        </p:txBody>
      </p:sp>
      <p:pic>
        <p:nvPicPr>
          <p:cNvPr id="3" name="Picture 2" descr="C:\Users\Swagen\Desktop\full-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4327"/>
            <a:ext cx="1407652" cy="205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wagen\Desktop\поделки\IMG_9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49080"/>
            <a:ext cx="3310521" cy="248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wagen\Desktop\поделки\IMG_967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969" y="332656"/>
            <a:ext cx="4045461" cy="303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Swagen\Desktop\поделки\IMG_966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66587"/>
            <a:ext cx="4087181" cy="306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14572" y="165945"/>
            <a:ext cx="38884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Дед Мороз спешит на праздник</a:t>
            </a:r>
            <a:br>
              <a:rPr lang="ru-RU" dirty="0"/>
            </a:br>
            <a:r>
              <a:rPr lang="ru-RU" dirty="0"/>
              <a:t>В красной шубе, в валенках.</a:t>
            </a:r>
            <a:br>
              <a:rPr lang="ru-RU" dirty="0"/>
            </a:br>
            <a:r>
              <a:rPr lang="ru-RU" dirty="0"/>
              <a:t>Он несет с собой подарки</a:t>
            </a:r>
            <a:br>
              <a:rPr lang="ru-RU" dirty="0"/>
            </a:br>
            <a:r>
              <a:rPr lang="ru-RU" dirty="0"/>
              <a:t>Для детишек маленьких.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Петеньке - мячик,</a:t>
            </a:r>
            <a:br>
              <a:rPr lang="ru-RU" dirty="0"/>
            </a:br>
            <a:r>
              <a:rPr lang="ru-RU" dirty="0"/>
              <a:t>Сашеньке - книжку,</a:t>
            </a:r>
            <a:br>
              <a:rPr lang="ru-RU" dirty="0"/>
            </a:br>
            <a:r>
              <a:rPr lang="ru-RU" dirty="0"/>
              <a:t>А девочке Катеньке -</a:t>
            </a:r>
            <a:br>
              <a:rPr lang="ru-RU" dirty="0"/>
            </a:br>
            <a:r>
              <a:rPr lang="ru-RU" dirty="0"/>
              <a:t>Рюкзачок-мишку.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Не простой рюкзачок -</a:t>
            </a:r>
            <a:br>
              <a:rPr lang="ru-RU" dirty="0"/>
            </a:br>
            <a:r>
              <a:rPr lang="ru-RU" dirty="0"/>
              <a:t>Открывается бочок,</a:t>
            </a:r>
            <a:br>
              <a:rPr lang="ru-RU" dirty="0"/>
            </a:br>
            <a:r>
              <a:rPr lang="ru-RU" dirty="0"/>
              <a:t>А внутри сидит холодный</a:t>
            </a:r>
            <a:br>
              <a:rPr lang="ru-RU" dirty="0"/>
            </a:br>
            <a:r>
              <a:rPr lang="ru-RU" dirty="0"/>
              <a:t>Северный </a:t>
            </a:r>
            <a:r>
              <a:rPr lang="ru-RU" dirty="0" err="1"/>
              <a:t>снеговичок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623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wagen\Desktop\поделки\IMG_96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278" y="3760009"/>
            <a:ext cx="3615106" cy="271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wagen\Desktop\поделки\IMG_966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573016"/>
            <a:ext cx="3864429" cy="289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620688"/>
            <a:ext cx="32403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Ну-ка, елочка, светлей</a:t>
            </a:r>
          </a:p>
          <a:p>
            <a:r>
              <a:rPr lang="ru-RU" dirty="0"/>
              <a:t>Заблести огнями!</a:t>
            </a:r>
          </a:p>
          <a:p>
            <a:r>
              <a:rPr lang="ru-RU" dirty="0"/>
              <a:t>Пригласили мы гостей</a:t>
            </a:r>
          </a:p>
          <a:p>
            <a:r>
              <a:rPr lang="ru-RU" dirty="0"/>
              <a:t>Веселиться с нами.</a:t>
            </a:r>
          </a:p>
          <a:p>
            <a:r>
              <a:rPr lang="ru-RU" dirty="0"/>
              <a:t>По дорожкам, по снегам,</a:t>
            </a:r>
          </a:p>
          <a:p>
            <a:r>
              <a:rPr lang="ru-RU" dirty="0"/>
              <a:t>По лесным лужайкам</a:t>
            </a:r>
          </a:p>
          <a:p>
            <a:r>
              <a:rPr lang="ru-RU" dirty="0"/>
              <a:t>Прискакал на праздник к нам</a:t>
            </a:r>
          </a:p>
          <a:p>
            <a:r>
              <a:rPr lang="ru-RU" dirty="0"/>
              <a:t>Длинноухий зайка.</a:t>
            </a:r>
          </a:p>
          <a:p>
            <a:r>
              <a:rPr lang="ru-RU" dirty="0"/>
              <a:t>А за ним - смотрите все! -</a:t>
            </a:r>
          </a:p>
          <a:p>
            <a:r>
              <a:rPr lang="ru-RU" dirty="0"/>
              <a:t>Рыжая лисица.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403055" y="482188"/>
            <a:ext cx="34563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Захотелось и лисе</a:t>
            </a:r>
          </a:p>
          <a:p>
            <a:r>
              <a:rPr lang="ru-RU" dirty="0"/>
              <a:t>С нами веселиться.</a:t>
            </a:r>
          </a:p>
          <a:p>
            <a:r>
              <a:rPr lang="ru-RU" dirty="0"/>
              <a:t>Вперевалочку идет</a:t>
            </a:r>
          </a:p>
          <a:p>
            <a:r>
              <a:rPr lang="ru-RU" dirty="0"/>
              <a:t>Косолапый мишка.</a:t>
            </a:r>
          </a:p>
          <a:p>
            <a:r>
              <a:rPr lang="ru-RU" dirty="0"/>
              <a:t>Он принес в подарок мед</a:t>
            </a:r>
          </a:p>
          <a:p>
            <a:r>
              <a:rPr lang="ru-RU" dirty="0"/>
              <a:t>И большую шишку.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Ну-ка, елочка, светлей</a:t>
            </a:r>
          </a:p>
          <a:p>
            <a:r>
              <a:rPr lang="ru-RU" dirty="0"/>
              <a:t>Заблести огнями,</a:t>
            </a:r>
          </a:p>
          <a:p>
            <a:r>
              <a:rPr lang="ru-RU" dirty="0"/>
              <a:t>Чтобы лапы у зверей</a:t>
            </a:r>
          </a:p>
          <a:p>
            <a:r>
              <a:rPr lang="ru-RU" dirty="0"/>
              <a:t>Заплясали сами.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44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wagen\Desktop\поделки\IMG_96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094" y="2780928"/>
            <a:ext cx="4033196" cy="302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Swagen\Desktop\поделки\IMG_96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3427551"/>
            <a:ext cx="4058383" cy="304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565229"/>
            <a:ext cx="30963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Наша елка велика,</a:t>
            </a:r>
          </a:p>
          <a:p>
            <a:r>
              <a:rPr lang="ru-RU" dirty="0"/>
              <a:t>Наша елка высока.</a:t>
            </a:r>
          </a:p>
          <a:p>
            <a:r>
              <a:rPr lang="ru-RU" dirty="0"/>
              <a:t>Выше папы, выше мамы –</a:t>
            </a:r>
          </a:p>
          <a:p>
            <a:r>
              <a:rPr lang="ru-RU" dirty="0"/>
              <a:t>Достает до потолка.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Как блестит ее наряд,</a:t>
            </a:r>
          </a:p>
          <a:p>
            <a:r>
              <a:rPr lang="ru-RU" dirty="0"/>
              <a:t>Как фонарики горят,</a:t>
            </a:r>
          </a:p>
          <a:p>
            <a:r>
              <a:rPr lang="ru-RU" dirty="0"/>
              <a:t>Наша елка с Новым годом</a:t>
            </a:r>
          </a:p>
          <a:p>
            <a:r>
              <a:rPr lang="ru-RU" dirty="0"/>
              <a:t>Поздравляет всех ребят.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76056" y="620688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dirty="0"/>
              <a:t>Будем весело плясать,</a:t>
            </a:r>
          </a:p>
          <a:p>
            <a:r>
              <a:rPr lang="ru-RU" dirty="0"/>
              <a:t>Будем песни распевать,</a:t>
            </a:r>
          </a:p>
          <a:p>
            <a:r>
              <a:rPr lang="ru-RU" dirty="0"/>
              <a:t>Чтобы елка захотела</a:t>
            </a:r>
          </a:p>
          <a:p>
            <a:r>
              <a:rPr lang="ru-RU" dirty="0"/>
              <a:t>В гости к нам прийти опять!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62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wagen\Desktop\поделки\IMG_96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614" y="4204286"/>
            <a:ext cx="3240360" cy="243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Swagen\Desktop\поделки\IMG_96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13076"/>
            <a:ext cx="3384376" cy="2538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188640"/>
            <a:ext cx="36724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лесу родилась елочка,</a:t>
            </a:r>
          </a:p>
          <a:p>
            <a:r>
              <a:rPr lang="ru-RU" dirty="0"/>
              <a:t>В лесу она росла,</a:t>
            </a:r>
          </a:p>
          <a:p>
            <a:r>
              <a:rPr lang="ru-RU" dirty="0"/>
              <a:t>Зимой и летом стройная,</a:t>
            </a:r>
          </a:p>
          <a:p>
            <a:r>
              <a:rPr lang="ru-RU" dirty="0"/>
              <a:t>Зеленая была.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Метель ей пела песенку:</a:t>
            </a:r>
          </a:p>
          <a:p>
            <a:r>
              <a:rPr lang="ru-RU" dirty="0"/>
              <a:t>"Спи, елочка, бай-бай!"</a:t>
            </a:r>
          </a:p>
          <a:p>
            <a:r>
              <a:rPr lang="ru-RU" dirty="0"/>
              <a:t>Мороз снежком укутывал:</a:t>
            </a:r>
          </a:p>
          <a:p>
            <a:r>
              <a:rPr lang="ru-RU" dirty="0"/>
              <a:t>"Смотри, не замерзай!"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Трусишка зайка серенький</a:t>
            </a:r>
          </a:p>
          <a:p>
            <a:r>
              <a:rPr lang="ru-RU" dirty="0"/>
              <a:t>Под елочкой скакал.</a:t>
            </a:r>
          </a:p>
          <a:p>
            <a:r>
              <a:rPr lang="ru-RU" dirty="0"/>
              <a:t>Порою волк, сердитый волк</a:t>
            </a:r>
          </a:p>
          <a:p>
            <a:r>
              <a:rPr lang="ru-RU" dirty="0" err="1"/>
              <a:t>Рысцою</a:t>
            </a:r>
            <a:r>
              <a:rPr lang="ru-RU" dirty="0"/>
              <a:t> пробегал.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60032" y="201314"/>
            <a:ext cx="34563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Чу</a:t>
            </a:r>
            <a:r>
              <a:rPr lang="ru-RU" dirty="0"/>
              <a:t>! Снег по лесу частому</a:t>
            </a:r>
          </a:p>
          <a:p>
            <a:r>
              <a:rPr lang="ru-RU" dirty="0"/>
              <a:t>Под полозом скрипит,</a:t>
            </a:r>
          </a:p>
          <a:p>
            <a:r>
              <a:rPr lang="ru-RU" dirty="0"/>
              <a:t>Лошадка мохноногая</a:t>
            </a:r>
          </a:p>
          <a:p>
            <a:r>
              <a:rPr lang="ru-RU" dirty="0"/>
              <a:t>Торопится, бежит.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Везет лошадка дровенки,</a:t>
            </a:r>
          </a:p>
          <a:p>
            <a:r>
              <a:rPr lang="ru-RU" dirty="0"/>
              <a:t>На дровнях старичок.</a:t>
            </a:r>
          </a:p>
          <a:p>
            <a:r>
              <a:rPr lang="ru-RU" dirty="0"/>
              <a:t>Срубил он нашу елочку</a:t>
            </a:r>
          </a:p>
          <a:p>
            <a:r>
              <a:rPr lang="ru-RU" dirty="0"/>
              <a:t>Под самый корешок.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И вот ты здесь, нарядная,</a:t>
            </a:r>
          </a:p>
          <a:p>
            <a:r>
              <a:rPr lang="ru-RU" dirty="0"/>
              <a:t>На праздник к нам пришла</a:t>
            </a:r>
          </a:p>
          <a:p>
            <a:r>
              <a:rPr lang="ru-RU" dirty="0"/>
              <a:t>И много-много радости</a:t>
            </a:r>
          </a:p>
          <a:p>
            <a:r>
              <a:rPr lang="ru-RU" dirty="0"/>
              <a:t>Детишкам принесла.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61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wagen\Desktop\поделки\IMG_96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010" y="3501008"/>
            <a:ext cx="3880178" cy="291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Swagen\Desktop\поделки\IMG_96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38994"/>
            <a:ext cx="4099176" cy="307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76672"/>
            <a:ext cx="2880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Кладет Дед Мороз всем зайчатам под елку</a:t>
            </a:r>
            <a:br>
              <a:rPr lang="ru-RU" dirty="0"/>
            </a:br>
            <a:r>
              <a:rPr lang="ru-RU" dirty="0"/>
              <a:t>По мягкой игрушке - пушистому волку.</a:t>
            </a:r>
            <a:br>
              <a:rPr lang="ru-RU" dirty="0"/>
            </a:br>
            <a:r>
              <a:rPr lang="ru-RU" dirty="0"/>
              <a:t>Пусть каждый трусишка играет в того,</a:t>
            </a:r>
            <a:br>
              <a:rPr lang="ru-RU" dirty="0"/>
            </a:br>
            <a:r>
              <a:rPr lang="ru-RU" dirty="0"/>
              <a:t>Кто ужас наводит в лесу на него.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75856" y="476672"/>
            <a:ext cx="26642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 каждой лисичке - по новой расческе</a:t>
            </a:r>
            <a:br>
              <a:rPr lang="ru-RU" dirty="0"/>
            </a:br>
            <a:r>
              <a:rPr lang="ru-RU" dirty="0"/>
              <a:t>Для модной, блестящей и рыжей прически.</a:t>
            </a:r>
            <a:br>
              <a:rPr lang="ru-RU" dirty="0"/>
            </a:br>
            <a:r>
              <a:rPr lang="ru-RU" dirty="0"/>
              <a:t>Чтоб некогда было зайчат обижать -</a:t>
            </a:r>
            <a:br>
              <a:rPr lang="ru-RU" dirty="0"/>
            </a:br>
            <a:r>
              <a:rPr lang="ru-RU" dirty="0"/>
              <a:t>Прическу ведь надо в порядке держать.</a:t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548680"/>
            <a:ext cx="28083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 </a:t>
            </a:r>
            <a:r>
              <a:rPr lang="ru-RU" dirty="0"/>
              <a:t>что же припас Дед Мороз медвежонку?</a:t>
            </a:r>
            <a:br>
              <a:rPr lang="ru-RU" dirty="0"/>
            </a:br>
            <a:r>
              <a:rPr lang="ru-RU" dirty="0"/>
              <a:t>Корзинку малины? Медку из бочонка?</a:t>
            </a:r>
            <a:br>
              <a:rPr lang="ru-RU" dirty="0"/>
            </a:br>
            <a:r>
              <a:rPr lang="ru-RU" dirty="0"/>
              <a:t>Оставлен под елью огромной лесной</a:t>
            </a:r>
            <a:br>
              <a:rPr lang="ru-RU" dirty="0"/>
            </a:br>
            <a:r>
              <a:rPr lang="ru-RU" dirty="0"/>
              <a:t>Будильник, что мишку разбудит весной.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1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</TotalTime>
  <Words>221</Words>
  <Application>Microsoft Office PowerPoint</Application>
  <PresentationFormat>Экран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Swagen</dc:creator>
  <cp:lastModifiedBy>Swagen</cp:lastModifiedBy>
  <cp:revision>5</cp:revision>
  <dcterms:created xsi:type="dcterms:W3CDTF">2016-01-25T11:09:48Z</dcterms:created>
  <dcterms:modified xsi:type="dcterms:W3CDTF">2016-01-31T17:47:54Z</dcterms:modified>
</cp:coreProperties>
</file>