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0" r:id="rId3"/>
    <p:sldId id="257" r:id="rId4"/>
    <p:sldId id="258" r:id="rId5"/>
    <p:sldId id="265" r:id="rId6"/>
    <p:sldId id="266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83568" y="116632"/>
            <a:ext cx="7704856" cy="180020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Картотека  словесно- дидактических игр по сказкам.</a:t>
            </a:r>
          </a:p>
        </p:txBody>
      </p:sp>
      <p:pic>
        <p:nvPicPr>
          <p:cNvPr id="1026" name="Picture 2" descr="D:\олеся\проект\для проекта\DSC0233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7" t="-1096" r="5350" b="5022"/>
          <a:stretch/>
        </p:blipFill>
        <p:spPr bwMode="auto">
          <a:xfrm>
            <a:off x="395536" y="2636912"/>
            <a:ext cx="5295716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6084168" y="2420888"/>
            <a:ext cx="2592288" cy="221913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 младшая группа</a:t>
            </a:r>
            <a:endParaRPr lang="ru-RU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615" y="4682365"/>
            <a:ext cx="21621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3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04664"/>
            <a:ext cx="4176464" cy="6264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«Старая сказка на новый лад»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Цел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ь: Развитие связной речи, воображения, творческого мышления.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Оборудование: сказка «Три медведя», кружочки, обозначающие медведей (коричневые разных размеров), красный кружок (девочка).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Игровое действие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Ведущий вспоминает с ребенком сказку, используя картинки.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Попросите ребенка придумать «сказку наоборот»: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а) медведи заблудились и попали к девочке. Что они стали бы делать?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б) медведи добрые оказались, а девочка – злая. Как повели бы они себя?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Ведущий предлагает с помощью кружочков разыграть новую сказку.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Можно использовать и другие сказки.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404664"/>
            <a:ext cx="3960440" cy="6264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«Сравни разных зверят»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Дидактическая задача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учить детей сравнивать разных животных из сказок, выделяя противоположные признаки.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Количество играющих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5-6 детей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Игровое правило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отвечает тот ребенок, на кого укажет водящий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Игровое действие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Воспитатель предлагает детям рассмотреть Мишку и мышку.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Мишка большой, а мышка … (маленькая). Какой еще Мишка? (Толстый, толстопятый, косолапый). А какая мышка? (Маленькая, серенькая, быстрая, ловкая.) Что любит Мишка? (Мед, малину), а мышка любит …(сыр, сухарики).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Лапы у Мишки толстые, а у мышки …(тоненькие). А у кого хвост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длинше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 мышки хвост длинный, а у Мишки … (короткий.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Аналогично можно сравнить и других животных из сказок – лису и зайца, волка и медведя.</a:t>
            </a:r>
          </a:p>
        </p:txBody>
      </p:sp>
    </p:spTree>
    <p:extLst>
      <p:ext uri="{BB962C8B-B14F-4D97-AF65-F5344CB8AC3E}">
        <p14:creationId xmlns:p14="http://schemas.microsoft.com/office/powerpoint/2010/main" val="21852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4104456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Словесно-дидактическая игра «Сравни разных зверят» </a:t>
            </a: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Дидактическая </a:t>
            </a:r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учить детей сравнивать разных животных из сказок, выделяя противоположные признаки.</a:t>
            </a:r>
          </a:p>
          <a:p>
            <a:pPr lvl="0"/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Количество играющих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5-6 детей</a:t>
            </a:r>
          </a:p>
          <a:p>
            <a:pPr lvl="0"/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Игровое правило: 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отвечает тот ребенок, на кого укажет водящий</a:t>
            </a:r>
          </a:p>
          <a:p>
            <a:pPr lvl="0"/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Игровое действие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Воспитатель предлагает детям рассмотреть Мишку и мышку.</a:t>
            </a:r>
          </a:p>
          <a:p>
            <a:pPr lvl="0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Мишка большой, а мышка … (маленькая). Какой еще Мишка? (Толстый, толстопятый, косолапый). А какая мышка? (Маленькая, серенькая, быстрая, ловкая.) Что любит Мишка? (Мед, малину), а мышка любит …(сыр, сухарики).</a:t>
            </a:r>
          </a:p>
          <a:p>
            <a:pPr lvl="0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Лапы у Мишки толстые, а у мышки …(тоненькие). А у кого хвост длиннее? У мышки хвост длинный, а у Мишки … (короткий.</a:t>
            </a:r>
          </a:p>
          <a:p>
            <a:pPr lvl="0"/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Аналогично можно сравнить и других животных из сказок – лису и зайца, волка и медведя.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476672"/>
            <a:ext cx="4392488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«Шкатулка со сказкам.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Дидактическая задача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:: Развитие связной речи, фантазии, творческого мышления.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Оборудование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8 – 10 различных фигурок, коробочка.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Игровое действие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Ведущий предлагает вынимать произвольно фигурки из коробки. Надо придумать, кем или чем этот предмет будет в сказке. После того как первый играющий сказал 2 – 3 предложения, следующий вынимает другой предмет и продолжает рассказ. Когда история закончилась, предметы собирают вместе и начинается новая история. Важно, чтобы каждый раз получилась законченная история, и чтобы ребенок в разных ситуациях придумал разные варианты действий с одним и тем же предметом.</a:t>
            </a:r>
          </a:p>
        </p:txBody>
      </p:sp>
    </p:spTree>
    <p:extLst>
      <p:ext uri="{BB962C8B-B14F-4D97-AF65-F5344CB8AC3E}">
        <p14:creationId xmlns:p14="http://schemas.microsoft.com/office/powerpoint/2010/main" val="5271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4176464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Расскажем сказку вместе»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Дидактическая задача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:: Продолжать формировать у детей навыки речевого общения, стремиться к тому, чтобы дети вступали в подлинное общение, т.е. действовали эмоционально.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Оборудование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Картинки с изображением последовательных эпизодов сказок.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Игровое действие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Ребенок последовательно выставляет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фланелеграфе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эпизоды одной сказки (в случае затруднения возможна помощь педагога). Затем, когда все эпизоды сказки разложены, ребенок рассказывает сказку, при этом указывает на каждый эпизод сказки, подкрепляя его текстом сказки.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476672"/>
            <a:ext cx="4176464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«Помоги Колобку» (1 вариант)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Дидактическая задача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:: развитие связной речи, творческого воображения, мышления, памяти; определение последовательности событий.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Оборудование: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Карточки с сюжетом из сказки «Колобок» (изготавливаются из двух книжек-малышек – по карточке на каждый сюжет)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Игровое действие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Ведущий напоминает ребенку сказку «Колобок», показывает карточки. Затем картинки перемешивают, ребенок вытаскивает любую из них и продолжает рассказ с того места, которому соответствует картинка.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Если ребенок справился, предложите ему рассказать сказку в обратном порядке, как будто пленка прокрутилась назад. Если есть возможность, покажите на видеомагнитофоне, что это значит.</a:t>
            </a:r>
          </a:p>
        </p:txBody>
      </p:sp>
    </p:spTree>
    <p:extLst>
      <p:ext uri="{BB962C8B-B14F-4D97-AF65-F5344CB8AC3E}">
        <p14:creationId xmlns:p14="http://schemas.microsoft.com/office/powerpoint/2010/main" val="11094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4176464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«Козлята и зайчик»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Дидактическая задача: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Учить детей придумывать новое окончание знакомой сказки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Количество играющих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4-6 детей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Игровое правило: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внимательно слушать собеседника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Игровое действие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Сначала дети вспоминают сказку «Козлята и волк». Ее можно напомнить, используя настольный театр или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фланелеграф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Сказка заканчивается, но воспитатель предлагает послушать, что было дальше: «Ушла коза снова в лес. Козлята остались одни дома. Вдруг в дверь снова постучались. Козлята испугались и попрятались. А это был маленький … (показывается игрушка) зайчик. Зайчик говорит: …(«Не бойтесь меня, это я – маленький зайчик».) Козлята … (впустили зайчика). Они угостили его …(капустой, морковкой). Малыши поели и стали … (играть, веселиться, резвиться). Зайчик играл … (на барабане), а козлята … (весело прыгали).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476672"/>
            <a:ext cx="4176464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«Курочка-</a:t>
            </a:r>
            <a:r>
              <a:rPr lang="ru-RU" sz="900" b="1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рябушка</a:t>
            </a: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  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 сказке «Курочка Ряба»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Дидактическая задача: Развивать у детей речевую активность, отрабатывать с ними вопросительную интонацию, упражнять их в правильном звукопроизношении.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Количество играющих: подгруппа детей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Игровые правила: курочка должна громко, быстро отвечать на вопросы детей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Игровое действие: воспитатель показывает картинку с изображением рябенькой курочки, предлагает вспомнить сказку «Курочка Ряба». После рассказывания сказки объясняет, почему ее называют «Ряба». Затем предлагает детям поиграть. Считалкой выбирают курочку. Воспитатель надевает ей шапочку, ставит перед детьми и начинает задавать вопросы. Курочка отвечает на них по подсказке воспитателя: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Курочка Ряба, куда ты пошла?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На речку.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Курочка Ряба, зачем ты пошла?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За водичкой.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Курочка Ряба, зачем тебе водичка?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Цыпляток поить.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Курочка Ряба, как твои цыплятки просят пить?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Пи-пи-пи-пи! (Это произносят все дети.)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 повторном проведении игры воспитатель предлагает детям: «Давайте все вместе спросим у курочки, куда она пошла?» Дети вместе с воспитателем, стараясь воспроизвести вопросительную интонацию, спрашивают: «Курочка Ряба, куда ты пошла?» и т.д. Лучше выбирать курочкой детей застенчивых, робких, молчаливых.</a:t>
            </a:r>
            <a:endParaRPr lang="ru-RU" sz="900" dirty="0">
              <a:solidFill>
                <a:schemeClr val="tx1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4176464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/>
              </a:rPr>
              <a:t>Настольно-печатная игра «Парные картинки» </a:t>
            </a:r>
            <a:endParaRPr lang="ru-RU" sz="1600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600" i="1" dirty="0" smtClean="0">
                <a:solidFill>
                  <a:srgbClr val="000000"/>
                </a:solidFill>
                <a:latin typeface="Times New Roman"/>
              </a:rPr>
              <a:t>Дидактическая </a:t>
            </a:r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задача: 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Упражнять детей в сравнении предметов, изображенных на картинке, в нахождении сходства и в отборе одинаковых изображений; воспитывать внимание, сосредоточенность, формировать речь, вырабатывать умение выполнять правило игры.</a:t>
            </a:r>
            <a:endParaRPr lang="ru-RU" sz="1400" dirty="0">
              <a:solidFill>
                <a:srgbClr val="000000"/>
              </a:solidFill>
            </a:endParaRPr>
          </a:p>
          <a:p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Количество играющих:</a:t>
            </a:r>
            <a:endParaRPr lang="ru-RU" sz="1400" dirty="0">
              <a:solidFill>
                <a:srgbClr val="000000"/>
              </a:solidFill>
            </a:endParaRPr>
          </a:p>
          <a:p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Материал: 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парные картинки-иллюстрации из русских народных сказок и фишки</a:t>
            </a:r>
            <a:endParaRPr lang="ru-RU" sz="1400" dirty="0">
              <a:solidFill>
                <a:srgbClr val="000000"/>
              </a:solidFill>
            </a:endParaRPr>
          </a:p>
          <a:p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Игровые правила: 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Показывать и называть только одинаковую картинку; кто правильно отберет и назовет парную картинку, тот получит фишку.</a:t>
            </a:r>
            <a:endParaRPr lang="ru-RU" sz="1400" dirty="0">
              <a:solidFill>
                <a:srgbClr val="000000"/>
              </a:solidFill>
            </a:endParaRPr>
          </a:p>
          <a:p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Игровое действие: 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поиск нужных карточек. 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501096"/>
            <a:ext cx="4176464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/>
              </a:rPr>
              <a:t>Настольно-печатная игра «Сложи картинку» (3-4 года)</a:t>
            </a:r>
            <a:endParaRPr lang="ru-RU" sz="1400" dirty="0">
              <a:solidFill>
                <a:srgbClr val="000000"/>
              </a:solidFill>
            </a:endParaRPr>
          </a:p>
          <a:p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Дидактическая задача: 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Упражнять детей в составлении целого предмета из его частей; воспитывать волю, усидчивость, целеустремленность</a:t>
            </a:r>
            <a:endParaRPr lang="ru-RU" sz="1400" dirty="0">
              <a:solidFill>
                <a:srgbClr val="000000"/>
              </a:solidFill>
            </a:endParaRPr>
          </a:p>
          <a:p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Количество играющих:</a:t>
            </a:r>
            <a:endParaRPr lang="ru-RU" sz="1400" dirty="0">
              <a:solidFill>
                <a:srgbClr val="000000"/>
              </a:solidFill>
            </a:endParaRPr>
          </a:p>
          <a:p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Игровые правила: 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Не ошибиться в выборе. Выигрывает тот, кто раньше других сложил и назвал свою картинку</a:t>
            </a:r>
            <a:endParaRPr lang="ru-RU" sz="1400" dirty="0">
              <a:solidFill>
                <a:srgbClr val="000000"/>
              </a:solidFill>
            </a:endParaRPr>
          </a:p>
          <a:p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Игровое действие: 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поиск частей, складывание целой картинки </a:t>
            </a:r>
            <a:endParaRPr lang="ru-RU" sz="1400" dirty="0">
              <a:solidFill>
                <a:srgbClr val="000000"/>
              </a:solidFill>
            </a:endParaRPr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6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4176464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Настольно-печатная игра «Лото» (3-4 года)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Дидактическая задача: 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Упражнять детей в умении объединять предметы по месту их произрастания: где что растет; закреплять знания детей о русских народных сказках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Количество играющих: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Игровые правила: 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закрывать клеточки только теми картинками, которые соответствуют содержанию большой карты,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сказке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Игровое действие: 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находить маленькие карточки с изображением эпизодов из сказок и закрывать ими клеточки на большой карте. Соревнование – кто первый закроет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всю карточку.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476672"/>
            <a:ext cx="4176464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Настольно-печатная игра «Домино» (3-4 года)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Дидактическая задача: 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Закрепить знания детей о русских народных сказках, правильно называть сказку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Количество играющих: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Игровые правила: 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Класть карточки по очереди, рядом с одинаковой картинкой. Выигрывает тот, кто первым положит все карточки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Игровое действие: 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Если нет парной карточки у играющего, он пропускает ход и ждет, когда на каком-либо конце появится парная картинка. При повторении игры карточки раздаются заново.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  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8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727</Words>
  <Application>Microsoft Office PowerPoint</Application>
  <PresentationFormat>Экран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2016-01-31T19:09:13Z</dcterms:created>
  <dcterms:modified xsi:type="dcterms:W3CDTF">2016-02-09T08:22:28Z</dcterms:modified>
</cp:coreProperties>
</file>