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3" r:id="rId3"/>
    <p:sldId id="295" r:id="rId4"/>
    <p:sldId id="298" r:id="rId5"/>
    <p:sldId id="280" r:id="rId6"/>
    <p:sldId id="297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4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60"/>
  </p:normalViewPr>
  <p:slideViewPr>
    <p:cSldViewPr>
      <p:cViewPr varScale="1">
        <p:scale>
          <a:sx n="106" d="100"/>
          <a:sy n="106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5234-FA01-4781-9DCC-5DD750936E3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50;&#1072;&#1089;&#1100;&#1103;&#1085;&#1086;&#1074;&#1072;%20&#1045;.&#1040;\&#1040;&#1074;&#1090;&#1086;&#1088;&#1089;&#1082;&#1080;&#1077;%20&#1087;&#1088;&#1077;&#1079;&#1077;&#1085;&#1090;&#1072;&#1094;&#1080;&#1080;\&#1042;&#1077;&#1089;&#1077;&#1083;&#1099;&#1077;%20&#1085;&#1086;&#1090;&#1082;&#1080;\4%20&#1082;&#1086;&#1083;&#1086;&#1082;&#1086;&#1083;&#1100;&#1095;&#1080;&#1082;&#1080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Desktop\&#1050;&#1072;&#1089;&#1100;&#1103;&#1085;&#1086;&#1074;&#1072;%20&#1045;.&#1040;\&#1040;&#1074;&#1090;&#1086;&#1088;&#1089;&#1082;&#1080;&#1077;%20&#1087;&#1088;&#1077;&#1079;&#1077;&#1085;&#1090;&#1072;&#1094;&#1080;&#1080;\&#1042;&#1077;&#1089;&#1077;&#1083;&#1099;&#1077;%20&#1085;&#1086;&#1090;&#1082;&#1080;\3%20&#1072;&#1085;&#1075;&#1077;&#1083;&#1099;.mp3" TargetMode="External"/><Relationship Id="rId1" Type="http://schemas.openxmlformats.org/officeDocument/2006/relationships/audio" Target="file:///D:\&#1074;&#1088;&#1077;&#1084;&#1077;&#1085;&#1085;&#1099;&#1077;%20&#1092;&#1072;&#1081;&#1083;&#1099;%20&#1080;&#1085;&#1090;&#1077;&#1088;&#1085;&#1077;&#1090;&#1072;\&#1042;&#1088;&#1077;&#1084;&#1077;&#1085;&#1085;&#1099;&#1077;%20&#1092;&#1072;&#1081;&#1083;&#1099;%20&#1048;&#1085;&#1090;&#1077;&#1088;&#1085;&#1077;&#1090;&#1072;\Content.IE5\N79H70GF\MS900074186%5b1%5d.mi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50;&#1072;&#1089;&#1100;&#1103;&#1085;&#1086;&#1074;&#1072;%20&#1045;.&#1040;\&#1040;&#1074;&#1090;&#1086;&#1088;&#1089;&#1082;&#1080;&#1077;%20&#1087;&#1088;&#1077;&#1079;&#1077;&#1085;&#1090;&#1072;&#1094;&#1080;&#1080;\&#1042;&#1077;&#1089;&#1077;&#1083;&#1099;&#1077;%20&#1085;&#1086;&#1090;&#1082;&#1080;\2%20&#1074;&#1086;&#1083;&#1096;&#1077;&#1073;&#1085;&#1072;&#1103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50;&#1072;&#1089;&#1100;&#1103;&#1085;&#1086;&#1074;&#1072;%20&#1045;.&#1040;\&#1040;&#1074;&#1090;&#1086;&#1088;&#1089;&#1082;&#1080;&#1077;%20&#1087;&#1088;&#1077;&#1079;&#1077;&#1085;&#1090;&#1072;&#1094;&#1080;&#1080;\&#1042;&#1077;&#1089;&#1077;&#1083;&#1099;&#1077;%20&#1085;&#1086;&#1090;&#1082;&#1080;\3%20&#1072;&#1085;&#1075;&#1077;&#1083;&#1099;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50;&#1072;&#1089;&#1100;&#1103;&#1085;&#1086;&#1074;&#1072;%20&#1045;.&#1040;\&#1040;&#1074;&#1090;&#1086;&#1088;&#1089;&#1082;&#1080;&#1077;%20&#1087;&#1088;&#1077;&#1079;&#1077;&#1085;&#1090;&#1072;&#1094;&#1080;&#1080;\&#1042;&#1077;&#1089;&#1077;&#1083;&#1099;&#1077;%20&#1085;&#1086;&#1090;&#1082;&#1080;\1%20&#1042;&#1086;&#1083;&#1096;&#1077;&#1073;&#1085;&#1072;&#1103;.wma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50;&#1072;&#1089;&#1100;&#1103;&#1085;&#1086;&#1074;&#1072;%20&#1045;.&#1040;\&#1040;&#1074;&#1090;&#1086;&#1088;&#1089;&#1082;&#1080;&#1077;%20&#1087;&#1088;&#1077;&#1079;&#1077;&#1085;&#1090;&#1072;&#1094;&#1080;&#1080;\&#1042;&#1077;&#1089;&#1077;&#1083;&#1099;&#1077;%20&#1085;&#1086;&#1090;&#1082;&#1080;\3%20&#1072;&#1085;&#1075;&#1077;&#1083;&#1099;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50;&#1072;&#1089;&#1100;&#1103;&#1085;&#1086;&#1074;&#1072;%20&#1045;.&#1040;\&#1040;&#1074;&#1090;&#1086;&#1088;&#1089;&#1082;&#1080;&#1077;%20&#1087;&#1088;&#1077;&#1079;&#1077;&#1085;&#1090;&#1072;&#1094;&#1080;&#1080;\&#1042;&#1077;&#1089;&#1077;&#1083;&#1099;&#1077;%20&#1085;&#1086;&#1090;&#1082;&#1080;\4%20&#1082;&#1086;&#1083;&#1086;&#1082;&#1086;&#1083;&#1100;&#1095;&#1080;&#1082;&#1080;.mp3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50;&#1072;&#1089;&#1100;&#1103;&#1085;&#1086;&#1074;&#1072;%20&#1045;.&#1040;\&#1040;&#1074;&#1090;&#1086;&#1088;&#1089;&#1082;&#1080;&#1077;%20&#1087;&#1088;&#1077;&#1079;&#1077;&#1085;&#1090;&#1072;&#1094;&#1080;&#1080;\&#1042;&#1077;&#1089;&#1077;&#1083;&#1099;&#1077;%20&#1085;&#1086;&#1090;&#1082;&#1080;\4%20&#1082;&#1086;&#1083;&#1086;&#1082;&#1086;&#1083;&#1100;&#1095;&#1080;&#1082;&#1080;.mp3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Жили были нотки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387175238_20cc08ad9c90f315c0c6041280e1088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  <p:pic>
        <p:nvPicPr>
          <p:cNvPr id="6" name="4 колокольч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4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98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142984"/>
            <a:ext cx="7715304" cy="535785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127201529011248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142984"/>
            <a:ext cx="8001056" cy="5429288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6540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00108"/>
            <a:ext cx="8286808" cy="550072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8095_530ca42324cf9530ca42324d3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142984"/>
            <a:ext cx="6786610" cy="535785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Алло-мы-ищем-таланты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715304" cy="521497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378af4a29c8c5fed562a078143ed94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7" y="0"/>
            <a:ext cx="8215370" cy="650083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узыкальный-плакат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8215370" cy="592935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10001288" cy="6572248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             </a:t>
            </a:r>
            <a:r>
              <a:rPr lang="ru-RU" sz="4400" dirty="0" smtClean="0">
                <a:solidFill>
                  <a:srgbClr val="FF0000"/>
                </a:solidFill>
                <a:latin typeface="Boyarsky" pitchFamily="33" charset="0"/>
              </a:rPr>
              <a:t>Спасибо за внимание!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Boyarsky" pitchFamily="33" charset="0"/>
              </a:rPr>
              <a:t>  </a:t>
            </a:r>
          </a:p>
          <a:p>
            <a:pPr algn="ctr">
              <a:buNone/>
            </a:pPr>
            <a:r>
              <a:rPr lang="ru-RU" dirty="0" smtClean="0">
                <a:latin typeface="Boyarsky" pitchFamily="33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Boyarsky" pitchFamily="33" charset="0"/>
              </a:rPr>
              <a:t>Презентацию подготовила  музыкальный руководитель Касьянова Е.А.</a:t>
            </a:r>
            <a:endParaRPr lang="ru-RU" dirty="0">
              <a:solidFill>
                <a:srgbClr val="7030A0"/>
              </a:solidFill>
              <a:latin typeface="Boyarsky" pitchFamily="33" charset="0"/>
            </a:endParaRPr>
          </a:p>
        </p:txBody>
      </p:sp>
      <p:pic>
        <p:nvPicPr>
          <p:cNvPr id="4" name="Рисунок 3" descr="1310639238_super-mp3-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428736"/>
            <a:ext cx="5138751" cy="3357586"/>
          </a:xfrm>
          <a:prstGeom prst="rect">
            <a:avLst/>
          </a:prstGeom>
        </p:spPr>
      </p:pic>
      <p:pic>
        <p:nvPicPr>
          <p:cNvPr id="8" name="MS900074186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143900" y="4143380"/>
            <a:ext cx="304800" cy="304800"/>
          </a:xfrm>
          <a:prstGeom prst="rect">
            <a:avLst/>
          </a:prstGeom>
        </p:spPr>
      </p:pic>
      <p:pic>
        <p:nvPicPr>
          <p:cNvPr id="6" name="3 ангел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9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3" y="0"/>
            <a:ext cx="8215338" cy="6858000"/>
          </a:xfrm>
        </p:spPr>
      </p:pic>
      <p:pic>
        <p:nvPicPr>
          <p:cNvPr id="5" name="2 волшеб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T2n2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7" cy="6143668"/>
          </a:xfrm>
        </p:spPr>
      </p:pic>
      <p:pic>
        <p:nvPicPr>
          <p:cNvPr id="5" name="3 анге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00736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1 Волшебна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узыкальный-плакат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8215370" cy="5929354"/>
          </a:xfrm>
        </p:spPr>
      </p:pic>
      <p:pic>
        <p:nvPicPr>
          <p:cNvPr id="5" name="3 анге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ty_clip_image002_000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286807" cy="6143668"/>
          </a:xfrm>
        </p:spPr>
      </p:pic>
      <p:pic>
        <p:nvPicPr>
          <p:cNvPr id="6" name="4 колокольч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4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Вместе нотки мы споем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378af4a29c8c5fed562a078143ed94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597" y="1285860"/>
            <a:ext cx="8358246" cy="5143536"/>
          </a:xfrm>
        </p:spPr>
      </p:pic>
      <p:pic>
        <p:nvPicPr>
          <p:cNvPr id="5" name="4 колокольч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kulepodh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214422"/>
            <a:ext cx="6215106" cy="528641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7929617" cy="5143536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28</Words>
  <Application>Microsoft Office PowerPoint</Application>
  <PresentationFormat>Экран (4:3)</PresentationFormat>
  <Paragraphs>18</Paragraphs>
  <Slides>17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Жили были нотки</vt:lpstr>
      <vt:lpstr>Слайд 2</vt:lpstr>
      <vt:lpstr>Слайд 3</vt:lpstr>
      <vt:lpstr>Слайд 4</vt:lpstr>
      <vt:lpstr>Слайд 5</vt:lpstr>
      <vt:lpstr>Слайд 6</vt:lpstr>
      <vt:lpstr>Вместе нотки мы споем</vt:lpstr>
      <vt:lpstr>До</vt:lpstr>
      <vt:lpstr>Ре</vt:lpstr>
      <vt:lpstr>Ми</vt:lpstr>
      <vt:lpstr>Фа</vt:lpstr>
      <vt:lpstr>Соль</vt:lpstr>
      <vt:lpstr>Ля</vt:lpstr>
      <vt:lpstr>Си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музыкальной предметно-развивающей среды в группе детского сада консультация для воспитателей</dc:title>
  <dc:creator>ЁжикАпчхи</dc:creator>
  <cp:lastModifiedBy>Admin</cp:lastModifiedBy>
  <cp:revision>48</cp:revision>
  <dcterms:created xsi:type="dcterms:W3CDTF">2013-09-23T14:55:26Z</dcterms:created>
  <dcterms:modified xsi:type="dcterms:W3CDTF">2016-02-10T10:34:04Z</dcterms:modified>
</cp:coreProperties>
</file>