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8B5F-1998-494A-8951-99F1C89BE25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A584-9584-45C1-98CC-366DA7AE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1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8B5F-1998-494A-8951-99F1C89BE25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A584-9584-45C1-98CC-366DA7AE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8B5F-1998-494A-8951-99F1C89BE25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A584-9584-45C1-98CC-366DA7AE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6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8B5F-1998-494A-8951-99F1C89BE25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A584-9584-45C1-98CC-366DA7AE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16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8B5F-1998-494A-8951-99F1C89BE25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A584-9584-45C1-98CC-366DA7AE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5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8B5F-1998-494A-8951-99F1C89BE25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A584-9584-45C1-98CC-366DA7AE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91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8B5F-1998-494A-8951-99F1C89BE25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A584-9584-45C1-98CC-366DA7AE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7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8B5F-1998-494A-8951-99F1C89BE25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A584-9584-45C1-98CC-366DA7AE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0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8B5F-1998-494A-8951-99F1C89BE25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A584-9584-45C1-98CC-366DA7AE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98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8B5F-1998-494A-8951-99F1C89BE25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A584-9584-45C1-98CC-366DA7AE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5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8B5F-1998-494A-8951-99F1C89BE25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A584-9584-45C1-98CC-366DA7AE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6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08B5F-1998-494A-8951-99F1C89BE25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FA584-9584-45C1-98CC-366DA7AE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2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9594" y="3697573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255594" y="955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630376"/>
              </p:ext>
            </p:extLst>
          </p:nvPr>
        </p:nvGraphicFramePr>
        <p:xfrm>
          <a:off x="1255594" y="95535"/>
          <a:ext cx="9753600" cy="660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Слайд" r:id="rId3" imgW="4570587" imgH="3427442" progId="PowerPoint.Slide.12">
                  <p:embed/>
                </p:oleObj>
              </mc:Choice>
              <mc:Fallback>
                <p:oleObj name="Слайд" r:id="rId3" imgW="4570587" imgH="3427442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594" y="95535"/>
                        <a:ext cx="9753600" cy="660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9134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Слайд Microsoft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550ti</dc:creator>
  <cp:lastModifiedBy>550ti</cp:lastModifiedBy>
  <cp:revision>2</cp:revision>
  <dcterms:created xsi:type="dcterms:W3CDTF">2016-02-07T06:45:37Z</dcterms:created>
  <dcterms:modified xsi:type="dcterms:W3CDTF">2016-02-09T09:43:12Z</dcterms:modified>
</cp:coreProperties>
</file>