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7" r:id="rId3"/>
    <p:sldId id="267" r:id="rId4"/>
    <p:sldId id="272" r:id="rId5"/>
    <p:sldId id="280" r:id="rId6"/>
    <p:sldId id="281" r:id="rId7"/>
    <p:sldId id="282" r:id="rId8"/>
    <p:sldId id="288" r:id="rId9"/>
    <p:sldId id="283" r:id="rId10"/>
    <p:sldId id="287" r:id="rId11"/>
    <p:sldId id="286" r:id="rId12"/>
    <p:sldId id="285" r:id="rId13"/>
    <p:sldId id="284" r:id="rId14"/>
    <p:sldId id="28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3" autoAdjust="0"/>
    <p:restoredTop sz="94660"/>
  </p:normalViewPr>
  <p:slideViewPr>
    <p:cSldViewPr>
      <p:cViewPr varScale="1">
        <p:scale>
          <a:sx n="44" d="100"/>
          <a:sy n="44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997FB-CAD0-4E55-B9A5-747A110512FC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6A607-6708-48AA-A303-163268D86A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FF11565-8B9B-48A8-B65A-87EC79B37B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009B1-8679-4419-A5F0-3A38368A4F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5C1FC-183D-45FC-972E-D49F3D232F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15048-7D5B-4206-9B51-500BC8D63F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A0B50-4D5B-4604-88C5-83A211B887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5329A-F446-438F-9EDC-1BF547B32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85664-F26F-452B-87C6-9A49540C57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0519B-FFE1-463A-8FDD-D060E24282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182B5-0CC5-4820-965A-CEFC6C001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D5AD3-86D9-47F8-BD91-3313E9CD15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35031-17AD-4AC2-B901-35CC29E634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84B57F-0504-415B-8CCE-9D497EBF24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russian-goldenring.ru/OpenImage.aspx?type=sight&amp;id=233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russian-goldenring.ru/OpenImage.aspx?type=sight&amp;id=311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russian-goldenring.ru/OpenImage.aspx?type=sight&amp;id=233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russian-goldenring.ru/OpenImage.aspx?type=sight&amp;id=233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rutraveller.ru/place/4173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rutraveller.ru/place/4172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rutraveller.ru/place/4173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russian-goldenring.ru/OpenImage.aspx?type=sight&amp;id=234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russian-goldenring.ru/OpenImage.aspx?type=sight&amp;id=234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russian-goldenring.ru/OpenImage.aspx?type=sight&amp;id=311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836712"/>
            <a:ext cx="7844408" cy="3312368"/>
          </a:xfrm>
        </p:spPr>
        <p:txBody>
          <a:bodyPr/>
          <a:lstStyle/>
          <a:p>
            <a:r>
              <a:rPr lang="ru-RU" sz="7200" b="1" i="1" dirty="0" smtClean="0">
                <a:solidFill>
                  <a:srgbClr val="7030A0"/>
                </a:solidFill>
                <a:latin typeface="Monotype Corsiva" pitchFamily="66" charset="0"/>
              </a:rPr>
              <a:t>Исторические памятники</a:t>
            </a:r>
            <a:endParaRPr lang="ru-RU" sz="7200" b="1" i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97152"/>
            <a:ext cx="8229600" cy="1329011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Бюст  А.С. Пушкина</a:t>
            </a:r>
            <a:br>
              <a:rPr lang="ru-RU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установлен на  улице  Белинского</a:t>
            </a:r>
            <a:r>
              <a:rPr lang="ru-RU" dirty="0" smtClean="0">
                <a:latin typeface="Monotype Corsiva" pitchFamily="66" charset="0"/>
              </a:rPr>
              <a:t> </a:t>
            </a:r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 в Нижнем  Новгороде. </a:t>
            </a:r>
            <a:r>
              <a:rPr lang="ru-RU" sz="2800" dirty="0" smtClean="0">
                <a:latin typeface="Monotype Corsiva" pitchFamily="66" charset="0"/>
              </a:rPr>
              <a:t/>
            </a:r>
            <a:br>
              <a:rPr lang="ru-RU" sz="2800" dirty="0" smtClean="0">
                <a:latin typeface="Monotype Corsiva" pitchFamily="66" charset="0"/>
              </a:rPr>
            </a:br>
            <a:endParaRPr lang="ru-RU" dirty="0"/>
          </a:p>
        </p:txBody>
      </p:sp>
      <p:pic>
        <p:nvPicPr>
          <p:cNvPr id="4" name="Рисунок 3" descr="Бюст А. С. Пушкина. Нижний Новгород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32656"/>
            <a:ext cx="4104456" cy="4320480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509120"/>
            <a:ext cx="8229600" cy="1861667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>
                <a:latin typeface="Monotype Corsiva" pitchFamily="66" charset="0"/>
                <a:cs typeface="Times New Roman" pitchFamily="18" charset="0"/>
              </a:rPr>
              <a:t>Памятник  городовому</a:t>
            </a:r>
            <a:br>
              <a:rPr lang="ru-RU" sz="3600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3600" dirty="0" smtClean="0">
                <a:latin typeface="Monotype Corsiva" pitchFamily="66" charset="0"/>
                <a:cs typeface="Times New Roman" pitchFamily="18" charset="0"/>
              </a:rPr>
              <a:t>установлен на  улице  </a:t>
            </a:r>
            <a:r>
              <a:rPr lang="ru-RU" sz="3600" dirty="0" smtClean="0">
                <a:latin typeface="Monotype Corsiva" pitchFamily="66" charset="0"/>
              </a:rPr>
              <a:t>Большая Покровская  </a:t>
            </a:r>
            <a:r>
              <a:rPr lang="ru-RU" sz="3600" dirty="0" smtClean="0">
                <a:latin typeface="Monotype Corsiva" pitchFamily="66" charset="0"/>
                <a:cs typeface="Times New Roman" pitchFamily="18" charset="0"/>
              </a:rPr>
              <a:t> в Нижнем  Новгороде.</a:t>
            </a:r>
            <a:endParaRPr lang="ru-RU" sz="3600" dirty="0"/>
          </a:p>
        </p:txBody>
      </p:sp>
      <p:pic>
        <p:nvPicPr>
          <p:cNvPr id="4" name="Рисунок 3" descr="Нижний Новгород. Памятник городовому">
            <a:hlinkClick r:id="rId2" tgtFrame="&quot;_blank&quot;" tooltip="&quot;Просмотр фото&quot;"/>
          </p:cNvPr>
          <p:cNvPicPr/>
          <p:nvPr/>
        </p:nvPicPr>
        <p:blipFill>
          <a:blip r:embed="rId3" cstate="print"/>
          <a:srcRect t="2269" r="40069"/>
          <a:stretch>
            <a:fillRect/>
          </a:stretch>
        </p:blipFill>
        <p:spPr bwMode="auto">
          <a:xfrm>
            <a:off x="2915816" y="332656"/>
            <a:ext cx="3384376" cy="3816424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121099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>
                <a:latin typeface="Monotype Corsiva" pitchFamily="66" charset="0"/>
                <a:cs typeface="Times New Roman" pitchFamily="18" charset="0"/>
              </a:rPr>
              <a:t>Памятник  фотографу</a:t>
            </a:r>
            <a:br>
              <a:rPr lang="ru-RU" sz="3600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3600" dirty="0" smtClean="0">
                <a:latin typeface="Monotype Corsiva" pitchFamily="66" charset="0"/>
                <a:cs typeface="Times New Roman" pitchFamily="18" charset="0"/>
              </a:rPr>
              <a:t>установлен на  улице  </a:t>
            </a:r>
            <a:r>
              <a:rPr lang="ru-RU" sz="3600" dirty="0" smtClean="0">
                <a:latin typeface="Monotype Corsiva" pitchFamily="66" charset="0"/>
              </a:rPr>
              <a:t>Большая Покровская  </a:t>
            </a:r>
            <a:r>
              <a:rPr lang="ru-RU" sz="3600" dirty="0" smtClean="0">
                <a:latin typeface="Monotype Corsiva" pitchFamily="66" charset="0"/>
                <a:cs typeface="Times New Roman" pitchFamily="18" charset="0"/>
              </a:rPr>
              <a:t> в Нижнем  Новгороде.</a:t>
            </a:r>
            <a:endParaRPr lang="ru-RU" sz="3600" dirty="0" smtClean="0"/>
          </a:p>
          <a:p>
            <a:endParaRPr lang="ru-RU" dirty="0"/>
          </a:p>
        </p:txBody>
      </p:sp>
      <p:pic>
        <p:nvPicPr>
          <p:cNvPr id="4" name="Рисунок 3" descr="Нижний Новгород. Памятник фотографу">
            <a:hlinkClick r:id="rId2" tgtFrame="&quot;_blank&quot;" tooltip="&quot;Просмотр фото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04664"/>
            <a:ext cx="4680520" cy="3384376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977083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>
                <a:latin typeface="Monotype Corsiva" pitchFamily="66" charset="0"/>
                <a:cs typeface="Times New Roman" pitchFamily="18" charset="0"/>
              </a:rPr>
              <a:t>Памятник  скрипачу</a:t>
            </a:r>
            <a:br>
              <a:rPr lang="ru-RU" sz="3600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3600" dirty="0" smtClean="0">
                <a:latin typeface="Monotype Corsiva" pitchFamily="66" charset="0"/>
                <a:cs typeface="Times New Roman" pitchFamily="18" charset="0"/>
              </a:rPr>
              <a:t>установлен на  улице  </a:t>
            </a:r>
            <a:r>
              <a:rPr lang="ru-RU" sz="3600" dirty="0" smtClean="0">
                <a:latin typeface="Monotype Corsiva" pitchFamily="66" charset="0"/>
              </a:rPr>
              <a:t>Большая Покровская  </a:t>
            </a:r>
            <a:r>
              <a:rPr lang="ru-RU" sz="3600" dirty="0" smtClean="0">
                <a:latin typeface="Monotype Corsiva" pitchFamily="66" charset="0"/>
                <a:cs typeface="Times New Roman" pitchFamily="18" charset="0"/>
              </a:rPr>
              <a:t> в Нижнем  Новгороде.</a:t>
            </a:r>
            <a:endParaRPr lang="ru-RU" sz="3600" dirty="0" smtClean="0"/>
          </a:p>
          <a:p>
            <a:endParaRPr lang="ru-RU" dirty="0"/>
          </a:p>
        </p:txBody>
      </p:sp>
      <p:pic>
        <p:nvPicPr>
          <p:cNvPr id="4" name="Рисунок 3" descr="Нижний Новгород. Памятник скрипачу">
            <a:hlinkClick r:id="rId2" tgtFrame="&quot;_blank&quot;" tooltip="&quot;Просмотр фото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60648"/>
            <a:ext cx="3024336" cy="3888432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61048"/>
            <a:ext cx="8229600" cy="1872208"/>
          </a:xfrm>
        </p:spPr>
        <p:txBody>
          <a:bodyPr/>
          <a:lstStyle/>
          <a:p>
            <a:pPr algn="ctr"/>
            <a:r>
              <a:rPr lang="ru-RU" sz="3600" dirty="0" smtClean="0"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3600" dirty="0" smtClean="0">
                <a:latin typeface="Monotype Corsiva" pitchFamily="66" charset="0"/>
                <a:cs typeface="Times New Roman" pitchFamily="18" charset="0"/>
              </a:rPr>
              <a:t>Памятник  чистильщику обуви</a:t>
            </a:r>
            <a:br>
              <a:rPr lang="ru-RU" sz="3600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3600" dirty="0" smtClean="0">
                <a:latin typeface="Monotype Corsiva" pitchFamily="66" charset="0"/>
                <a:cs typeface="Times New Roman" pitchFamily="18" charset="0"/>
              </a:rPr>
              <a:t>установлен на  улице  </a:t>
            </a:r>
            <a:r>
              <a:rPr lang="ru-RU" sz="3600" dirty="0" smtClean="0">
                <a:latin typeface="Monotype Corsiva" pitchFamily="66" charset="0"/>
              </a:rPr>
              <a:t>Большая Покровская  </a:t>
            </a:r>
            <a:r>
              <a:rPr lang="ru-RU" sz="3600" dirty="0" smtClean="0">
                <a:latin typeface="Monotype Corsiva" pitchFamily="66" charset="0"/>
                <a:cs typeface="Times New Roman" pitchFamily="18" charset="0"/>
              </a:rPr>
              <a:t> в Нижнем  Новгороде</a:t>
            </a:r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Нижний Новгород. Памятник чистильщику обуви">
            <a:hlinkClick r:id="rId2" tgtFrame="&quot;_blank&quot;" tooltip="&quot;Просмотр фото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32656"/>
            <a:ext cx="4320480" cy="3240360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3928" y="0"/>
            <a:ext cx="4968552" cy="3717032"/>
          </a:xfrm>
        </p:spPr>
        <p:txBody>
          <a:bodyPr/>
          <a:lstStyle/>
          <a:p>
            <a:pPr algn="just"/>
            <a:endParaRPr lang="ru-RU" sz="1600" dirty="0"/>
          </a:p>
        </p:txBody>
      </p:sp>
      <p:pic>
        <p:nvPicPr>
          <p:cNvPr id="8" name="Рисунок 7" descr="http://icache2.rutraveller.ru/icache/place/9/666/009/96669_362x212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548680"/>
            <a:ext cx="5616624" cy="3600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0" y="4365104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Памятник В.И. Ленину установлен в городе Семенове  на площади Ленина .</a:t>
            </a:r>
          </a:p>
          <a:p>
            <a:pPr algn="ctr"/>
            <a:r>
              <a:rPr lang="ru-RU" sz="3600" dirty="0" smtClean="0">
                <a:latin typeface="Monotype Corsiva" pitchFamily="66" charset="0"/>
              </a:rPr>
              <a:t>Памятник установили в 1952 году. 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261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797152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latin typeface="Monotype Corsiva" pitchFamily="66" charset="0"/>
              </a:rPr>
              <a:t>Памятник Семену Ложкарю.</a:t>
            </a:r>
            <a:endParaRPr lang="ru-RU" b="1" dirty="0">
              <a:latin typeface="Monotype Corsiva" pitchFamily="66" charset="0"/>
            </a:endParaRPr>
          </a:p>
        </p:txBody>
      </p:sp>
      <p:pic>
        <p:nvPicPr>
          <p:cNvPr id="4" name="Picture 4" descr="http://www.slav-seti.ru/wp-content/uploads/2010/01/semenov-hohlom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17442"/>
            <a:ext cx="5274586" cy="4219669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04048" y="0"/>
            <a:ext cx="3826768" cy="476672"/>
          </a:xfrm>
        </p:spPr>
        <p:txBody>
          <a:bodyPr/>
          <a:lstStyle/>
          <a:p>
            <a:pPr algn="just"/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4365104"/>
            <a:ext cx="849694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Monotype Corsiva" pitchFamily="66" charset="0"/>
                <a:cs typeface="Times New Roman" pitchFamily="18" charset="0"/>
              </a:rPr>
              <a:t>Памятник Борису Корнилову расположен на площади города Семенова в Нижегородской области. </a:t>
            </a:r>
            <a:br>
              <a:rPr lang="ru-RU" sz="3200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3200" dirty="0" smtClean="0">
                <a:latin typeface="Monotype Corsiva" pitchFamily="66" charset="0"/>
                <a:cs typeface="Times New Roman" pitchFamily="18" charset="0"/>
              </a:rPr>
              <a:t>Памятник был установлен в 1968 году.. </a:t>
            </a:r>
            <a:br>
              <a:rPr lang="ru-RU" sz="3200" dirty="0" smtClean="0">
                <a:latin typeface="Monotype Corsiva" pitchFamily="66" charset="0"/>
                <a:cs typeface="Times New Roman" pitchFamily="18" charset="0"/>
              </a:rPr>
            </a:br>
            <a:endParaRPr lang="ru-RU" sz="3200" dirty="0"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333" t="20781" r="25000" b="7177"/>
          <a:stretch>
            <a:fillRect/>
          </a:stretch>
        </p:blipFill>
        <p:spPr bwMode="auto">
          <a:xfrm>
            <a:off x="2555776" y="332656"/>
            <a:ext cx="3672408" cy="415141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25144"/>
            <a:ext cx="8280920" cy="1512168"/>
          </a:xfrm>
        </p:spPr>
        <p:txBody>
          <a:bodyPr/>
          <a:lstStyle/>
          <a:p>
            <a:pPr algn="ctr"/>
            <a:r>
              <a:rPr lang="ru-RU" sz="3600" dirty="0" smtClean="0"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3600" dirty="0" smtClean="0">
                <a:latin typeface="Monotype Corsiva" pitchFamily="66" charset="0"/>
                <a:cs typeface="Times New Roman" pitchFamily="18" charset="0"/>
              </a:rPr>
              <a:t>Памятник трем коммунистам </a:t>
            </a:r>
            <a:br>
              <a:rPr lang="ru-RU" sz="3600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3600" dirty="0" smtClean="0">
                <a:latin typeface="Monotype Corsiva" pitchFamily="66" charset="0"/>
                <a:cs typeface="Times New Roman" pitchFamily="18" charset="0"/>
              </a:rPr>
              <a:t>установлен на площади Октябрьской революции в Семенове Нижегородской области. </a:t>
            </a: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endParaRPr lang="ru-RU" sz="3600" dirty="0">
              <a:latin typeface="Monotype Corsiva" pitchFamily="66" charset="0"/>
            </a:endParaRPr>
          </a:p>
        </p:txBody>
      </p:sp>
      <p:pic>
        <p:nvPicPr>
          <p:cNvPr id="4" name="Содержимое 3" descr="http://icache2.rutraveller.ru/icache/place/8/256/008/82568_362x212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692696"/>
            <a:ext cx="6984776" cy="35283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7030A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933056"/>
            <a:ext cx="8208912" cy="2304256"/>
          </a:xfrm>
        </p:spPr>
        <p:txBody>
          <a:bodyPr/>
          <a:lstStyle/>
          <a:p>
            <a:pPr algn="just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3600" dirty="0" smtClean="0">
                <a:latin typeface="Monotype Corsiva" pitchFamily="66" charset="0"/>
              </a:rPr>
              <a:t>Воинский мемориал – это памятник </a:t>
            </a:r>
            <a:r>
              <a:rPr lang="ru-RU" sz="3600" dirty="0" err="1" smtClean="0">
                <a:latin typeface="Monotype Corsiva" pitchFamily="66" charset="0"/>
              </a:rPr>
              <a:t>семеновцам</a:t>
            </a:r>
            <a:r>
              <a:rPr lang="ru-RU" sz="3600" dirty="0" smtClean="0">
                <a:latin typeface="Monotype Corsiva" pitchFamily="66" charset="0"/>
              </a:rPr>
              <a:t>, которые погибли в дни Великой Отечественной войны. Гранитный монумент установили в 1985 году на улице Чернышевского в Парке Победы. </a:t>
            </a:r>
            <a:br>
              <a:rPr lang="ru-RU" sz="3600" dirty="0" smtClean="0">
                <a:latin typeface="Monotype Corsiva" pitchFamily="66" charset="0"/>
              </a:rPr>
            </a:br>
            <a:endParaRPr lang="ru-RU" sz="3600" dirty="0">
              <a:latin typeface="Monotype Corsiva" pitchFamily="66" charset="0"/>
            </a:endParaRPr>
          </a:p>
        </p:txBody>
      </p:sp>
      <p:pic>
        <p:nvPicPr>
          <p:cNvPr id="4" name="Содержимое 3" descr="http://icache2.rutraveller.ru/icache/place/8/258/006/82586_362x212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32656"/>
            <a:ext cx="4532337" cy="3095749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473027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Памятник  Чкалову</a:t>
            </a:r>
            <a:br>
              <a:rPr lang="ru-RU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установлен на площади </a:t>
            </a:r>
            <a:r>
              <a:rPr lang="ru-RU" dirty="0" smtClean="0">
                <a:latin typeface="Monotype Corsiva" pitchFamily="66" charset="0"/>
              </a:rPr>
              <a:t>Минина и Пожарского </a:t>
            </a:r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 в Нижнем Новгороде. </a:t>
            </a: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/>
          </a:p>
        </p:txBody>
      </p:sp>
      <p:pic>
        <p:nvPicPr>
          <p:cNvPr id="4" name="Рисунок 3" descr="Нижний Новгород. Памятник Чкалову">
            <a:hlinkClick r:id="rId2" tgtFrame="&quot;_blank&quot;" tooltip="&quot;Просмотр фото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32656"/>
            <a:ext cx="3665562" cy="4039319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8424" y="0"/>
            <a:ext cx="755576" cy="3326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77072"/>
            <a:ext cx="8229600" cy="214969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 </a:t>
            </a:r>
            <a:r>
              <a:rPr lang="ru-RU" sz="4000" dirty="0" smtClean="0">
                <a:latin typeface="Monotype Corsiva" pitchFamily="66" charset="0"/>
                <a:cs typeface="Times New Roman" pitchFamily="18" charset="0"/>
              </a:rPr>
              <a:t>Памятник  Нестерову</a:t>
            </a:r>
            <a:br>
              <a:rPr lang="ru-RU" sz="4000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4000" dirty="0" smtClean="0">
                <a:latin typeface="Monotype Corsiva" pitchFamily="66" charset="0"/>
                <a:cs typeface="Times New Roman" pitchFamily="18" charset="0"/>
              </a:rPr>
              <a:t>установлен на  улице Нестерова</a:t>
            </a:r>
            <a:r>
              <a:rPr lang="ru-RU" sz="4000" dirty="0" smtClean="0">
                <a:latin typeface="Monotype Corsiva" pitchFamily="66" charset="0"/>
              </a:rPr>
              <a:t> </a:t>
            </a:r>
            <a:r>
              <a:rPr lang="ru-RU" sz="4000" dirty="0" smtClean="0">
                <a:latin typeface="Monotype Corsiva" pitchFamily="66" charset="0"/>
                <a:cs typeface="Times New Roman" pitchFamily="18" charset="0"/>
              </a:rPr>
              <a:t> в Нижнем  Новгороде. </a:t>
            </a: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endParaRPr lang="ru-RU" sz="3600" dirty="0" smtClean="0">
              <a:latin typeface="Monotype Corsiva" pitchFamily="66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Нижний Новгород. Памятник Нестерову">
            <a:hlinkClick r:id="rId2" tgtFrame="&quot;_blank&quot;" tooltip="&quot;Просмотр фото&quot;"/>
          </p:cNvPr>
          <p:cNvPicPr/>
          <p:nvPr/>
        </p:nvPicPr>
        <p:blipFill>
          <a:blip r:embed="rId3" cstate="print"/>
          <a:srcRect l="10224" t="18373" r="10029"/>
          <a:stretch>
            <a:fillRect/>
          </a:stretch>
        </p:blipFill>
        <p:spPr bwMode="auto">
          <a:xfrm>
            <a:off x="2699792" y="332656"/>
            <a:ext cx="3816424" cy="3816424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944216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Памятник  </a:t>
            </a:r>
            <a:r>
              <a:rPr lang="ru-RU" dirty="0" err="1" smtClean="0">
                <a:latin typeface="Monotype Corsiva" pitchFamily="66" charset="0"/>
                <a:cs typeface="Times New Roman" pitchFamily="18" charset="0"/>
              </a:rPr>
              <a:t>Козьме</a:t>
            </a:r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  Минину</a:t>
            </a:r>
            <a:br>
              <a:rPr lang="ru-RU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установлен на </a:t>
            </a:r>
            <a:r>
              <a:rPr lang="ru-RU" dirty="0" smtClean="0">
                <a:latin typeface="Monotype Corsiva" pitchFamily="66" charset="0"/>
              </a:rPr>
              <a:t>площади Минина и Пожарского </a:t>
            </a:r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 </a:t>
            </a:r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 в Нижнем  Новгороде.</a:t>
            </a:r>
            <a:endParaRPr lang="ru-RU" dirty="0"/>
          </a:p>
        </p:txBody>
      </p:sp>
      <p:pic>
        <p:nvPicPr>
          <p:cNvPr id="4" name="Рисунок 3" descr="Нижний Новгород. Памятник Козьме Минину">
            <a:hlinkClick r:id="rId2" tgtFrame="&quot;_blank&quot;" tooltip="&quot;Просмотр фото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60648"/>
            <a:ext cx="2938636" cy="4176464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листопад">
  <a:themeElements>
    <a:clrScheme name="Default Design 1">
      <a:dk1>
        <a:srgbClr val="000000"/>
      </a:dk1>
      <a:lt1>
        <a:srgbClr val="FCB140"/>
      </a:lt1>
      <a:dk2>
        <a:srgbClr val="000000"/>
      </a:dk2>
      <a:lt2>
        <a:srgbClr val="B2B2B2"/>
      </a:lt2>
      <a:accent1>
        <a:srgbClr val="FEE4BD"/>
      </a:accent1>
      <a:accent2>
        <a:srgbClr val="FCC572"/>
      </a:accent2>
      <a:accent3>
        <a:srgbClr val="FDD5AF"/>
      </a:accent3>
      <a:accent4>
        <a:srgbClr val="000000"/>
      </a:accent4>
      <a:accent5>
        <a:srgbClr val="FEEFDB"/>
      </a:accent5>
      <a:accent6>
        <a:srgbClr val="E4B267"/>
      </a:accent6>
      <a:hlink>
        <a:srgbClr val="6B532E"/>
      </a:hlink>
      <a:folHlink>
        <a:srgbClr val="C97A0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CB140"/>
        </a:lt1>
        <a:dk2>
          <a:srgbClr val="000000"/>
        </a:dk2>
        <a:lt2>
          <a:srgbClr val="B2B2B2"/>
        </a:lt2>
        <a:accent1>
          <a:srgbClr val="FEE4BD"/>
        </a:accent1>
        <a:accent2>
          <a:srgbClr val="FCC572"/>
        </a:accent2>
        <a:accent3>
          <a:srgbClr val="FDD5AF"/>
        </a:accent3>
        <a:accent4>
          <a:srgbClr val="000000"/>
        </a:accent4>
        <a:accent5>
          <a:srgbClr val="FEEFDB"/>
        </a:accent5>
        <a:accent6>
          <a:srgbClr val="E4B267"/>
        </a:accent6>
        <a:hlink>
          <a:srgbClr val="6B532E"/>
        </a:hlink>
        <a:folHlink>
          <a:srgbClr val="C97A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CB140"/>
        </a:lt1>
        <a:dk2>
          <a:srgbClr val="000000"/>
        </a:dk2>
        <a:lt2>
          <a:srgbClr val="B2B2B2"/>
        </a:lt2>
        <a:accent1>
          <a:srgbClr val="FB9E75"/>
        </a:accent1>
        <a:accent2>
          <a:srgbClr val="FCD740"/>
        </a:accent2>
        <a:accent3>
          <a:srgbClr val="FDD5AF"/>
        </a:accent3>
        <a:accent4>
          <a:srgbClr val="000000"/>
        </a:accent4>
        <a:accent5>
          <a:srgbClr val="FDCCBD"/>
        </a:accent5>
        <a:accent6>
          <a:srgbClr val="E4C339"/>
        </a:accent6>
        <a:hlink>
          <a:srgbClr val="A43E02"/>
        </a:hlink>
        <a:folHlink>
          <a:srgbClr val="A363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CB140"/>
        </a:lt1>
        <a:dk2>
          <a:srgbClr val="000000"/>
        </a:dk2>
        <a:lt2>
          <a:srgbClr val="B2B2B2"/>
        </a:lt2>
        <a:accent1>
          <a:srgbClr val="D68102"/>
        </a:accent1>
        <a:accent2>
          <a:srgbClr val="0F8EBB"/>
        </a:accent2>
        <a:accent3>
          <a:srgbClr val="FDD5AF"/>
        </a:accent3>
        <a:accent4>
          <a:srgbClr val="000000"/>
        </a:accent4>
        <a:accent5>
          <a:srgbClr val="E8C1AA"/>
        </a:accent5>
        <a:accent6>
          <a:srgbClr val="0C80A9"/>
        </a:accent6>
        <a:hlink>
          <a:srgbClr val="A36303"/>
        </a:hlink>
        <a:folHlink>
          <a:srgbClr val="1C0F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CB140"/>
        </a:lt1>
        <a:dk2>
          <a:srgbClr val="000000"/>
        </a:dk2>
        <a:lt2>
          <a:srgbClr val="B2B2B2"/>
        </a:lt2>
        <a:accent1>
          <a:srgbClr val="AC7013"/>
        </a:accent1>
        <a:accent2>
          <a:srgbClr val="81A518"/>
        </a:accent2>
        <a:accent3>
          <a:srgbClr val="FDD5AF"/>
        </a:accent3>
        <a:accent4>
          <a:srgbClr val="000000"/>
        </a:accent4>
        <a:accent5>
          <a:srgbClr val="D2BBAA"/>
        </a:accent5>
        <a:accent6>
          <a:srgbClr val="749515"/>
        </a:accent6>
        <a:hlink>
          <a:srgbClr val="0D4DA3"/>
        </a:hlink>
        <a:folHlink>
          <a:srgbClr val="A30D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EE4BD"/>
        </a:accent1>
        <a:accent2>
          <a:srgbClr val="FCC572"/>
        </a:accent2>
        <a:accent3>
          <a:srgbClr val="FFFFFF"/>
        </a:accent3>
        <a:accent4>
          <a:srgbClr val="000000"/>
        </a:accent4>
        <a:accent5>
          <a:srgbClr val="FEEFDB"/>
        </a:accent5>
        <a:accent6>
          <a:srgbClr val="E4B267"/>
        </a:accent6>
        <a:hlink>
          <a:srgbClr val="6B532E"/>
        </a:hlink>
        <a:folHlink>
          <a:srgbClr val="C97A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B9E75"/>
        </a:accent1>
        <a:accent2>
          <a:srgbClr val="FCD740"/>
        </a:accent2>
        <a:accent3>
          <a:srgbClr val="FFFFFF"/>
        </a:accent3>
        <a:accent4>
          <a:srgbClr val="000000"/>
        </a:accent4>
        <a:accent5>
          <a:srgbClr val="FDCCBD"/>
        </a:accent5>
        <a:accent6>
          <a:srgbClr val="E4C339"/>
        </a:accent6>
        <a:hlink>
          <a:srgbClr val="A43E02"/>
        </a:hlink>
        <a:folHlink>
          <a:srgbClr val="A363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68102"/>
        </a:accent1>
        <a:accent2>
          <a:srgbClr val="0F8EBB"/>
        </a:accent2>
        <a:accent3>
          <a:srgbClr val="FFFFFF"/>
        </a:accent3>
        <a:accent4>
          <a:srgbClr val="000000"/>
        </a:accent4>
        <a:accent5>
          <a:srgbClr val="E8C1AA"/>
        </a:accent5>
        <a:accent6>
          <a:srgbClr val="0C80A9"/>
        </a:accent6>
        <a:hlink>
          <a:srgbClr val="A36303"/>
        </a:hlink>
        <a:folHlink>
          <a:srgbClr val="1C0F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C7013"/>
        </a:accent1>
        <a:accent2>
          <a:srgbClr val="81A518"/>
        </a:accent2>
        <a:accent3>
          <a:srgbClr val="FFFFFF"/>
        </a:accent3>
        <a:accent4>
          <a:srgbClr val="000000"/>
        </a:accent4>
        <a:accent5>
          <a:srgbClr val="D2BBAA"/>
        </a:accent5>
        <a:accent6>
          <a:srgbClr val="749515"/>
        </a:accent6>
        <a:hlink>
          <a:srgbClr val="0D4DA3"/>
        </a:hlink>
        <a:folHlink>
          <a:srgbClr val="A30D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листопад</Template>
  <TotalTime>498</TotalTime>
  <Words>51</Words>
  <Application>Microsoft Office PowerPoint</Application>
  <PresentationFormat>Экран (4:3)</PresentationFormat>
  <Paragraphs>16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листопад</vt:lpstr>
      <vt:lpstr>Исторические памятники</vt:lpstr>
      <vt:lpstr>Слайд 2</vt:lpstr>
      <vt:lpstr>Памятник Семену Ложкарю.</vt:lpstr>
      <vt:lpstr>Слайд 4</vt:lpstr>
      <vt:lpstr> Памятник трем коммунистам  установлен на площади Октябрьской революции в Семенове Нижегородской области.  </vt:lpstr>
      <vt:lpstr>  Воинский мемориал – это памятник семеновцам, которые погибли в дни Великой Отечественной войны. Гранитный монумент установили в 1985 году на улице Чернышевского в Парке Победы. 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 Памятник  чистильщику обуви установлен на  улице  Большая Покровская   в Нижнем  Новгороде.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 СЕМЕНОВ</dc:title>
  <dc:creator>Я</dc:creator>
  <cp:lastModifiedBy>admin</cp:lastModifiedBy>
  <cp:revision>49</cp:revision>
  <dcterms:created xsi:type="dcterms:W3CDTF">2013-10-22T05:27:33Z</dcterms:created>
  <dcterms:modified xsi:type="dcterms:W3CDTF">2015-11-18T16:53:53Z</dcterms:modified>
</cp:coreProperties>
</file>