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3" r:id="rId2"/>
    <p:sldId id="526" r:id="rId3"/>
    <p:sldId id="527" r:id="rId4"/>
    <p:sldId id="528" r:id="rId5"/>
    <p:sldId id="530" r:id="rId6"/>
    <p:sldId id="535" r:id="rId7"/>
    <p:sldId id="537" r:id="rId8"/>
    <p:sldId id="536" r:id="rId9"/>
    <p:sldId id="534" r:id="rId10"/>
    <p:sldId id="538" r:id="rId11"/>
    <p:sldId id="532" r:id="rId12"/>
    <p:sldId id="539" r:id="rId13"/>
    <p:sldId id="541" r:id="rId1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0000"/>
    <a:srgbClr val="FFFFCC"/>
    <a:srgbClr val="922B24"/>
    <a:srgbClr val="09812B"/>
    <a:srgbClr val="0C3509"/>
    <a:srgbClr val="362E33"/>
    <a:srgbClr val="262626"/>
    <a:srgbClr val="404040"/>
    <a:srgbClr val="3838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60" autoAdjust="0"/>
  </p:normalViewPr>
  <p:slideViewPr>
    <p:cSldViewPr>
      <p:cViewPr>
        <p:scale>
          <a:sx n="87" d="100"/>
          <a:sy n="87" d="100"/>
        </p:scale>
        <p:origin x="-1344" y="-9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97FD44-50F6-44FC-972F-F7954FA354A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EBFE71D5-6446-4E18-8754-F8DD612CB394}">
      <dgm:prSet custT="1"/>
      <dgm:spPr>
        <a:solidFill>
          <a:srgbClr val="FF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Практическая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часть</a:t>
          </a:r>
        </a:p>
      </dgm:t>
    </dgm:pt>
    <dgm:pt modelId="{5059FD22-85E1-4B28-836F-17093C1C62AB}" type="parTrans" cxnId="{4BE08229-C34F-415D-AD0C-31E5231A5EB7}">
      <dgm:prSet/>
      <dgm:spPr/>
      <dgm:t>
        <a:bodyPr/>
        <a:lstStyle/>
        <a:p>
          <a:endParaRPr lang="ru-RU"/>
        </a:p>
      </dgm:t>
    </dgm:pt>
    <dgm:pt modelId="{B00CC623-6F7F-4B3A-8564-47E4C6BFA6A2}" type="sibTrans" cxnId="{4BE08229-C34F-415D-AD0C-31E5231A5EB7}">
      <dgm:prSet/>
      <dgm:spPr/>
      <dgm:t>
        <a:bodyPr/>
        <a:lstStyle/>
        <a:p>
          <a:endParaRPr lang="ru-RU"/>
        </a:p>
      </dgm:t>
    </dgm:pt>
    <dgm:pt modelId="{8266670F-BBBD-4D81-B7CD-24A7DACE0B77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Tahoma" pitchFamily="34" charset="0"/>
              <a:cs typeface="Tahoma" pitchFamily="34" charset="0"/>
            </a:rPr>
            <a:t>Материалы и инструменты художника</a:t>
          </a:r>
        </a:p>
      </dgm:t>
    </dgm:pt>
    <dgm:pt modelId="{C9D517C4-3C80-49AA-98F0-11F1F4A09A12}" type="parTrans" cxnId="{AE126204-4BC4-431E-BCDE-A98A63B488E7}">
      <dgm:prSet/>
      <dgm:spPr/>
      <dgm:t>
        <a:bodyPr/>
        <a:lstStyle/>
        <a:p>
          <a:endParaRPr lang="ru-RU"/>
        </a:p>
      </dgm:t>
    </dgm:pt>
    <dgm:pt modelId="{841F5038-F639-4347-9C29-690F482E7079}" type="sibTrans" cxnId="{AE126204-4BC4-431E-BCDE-A98A63B488E7}">
      <dgm:prSet/>
      <dgm:spPr/>
      <dgm:t>
        <a:bodyPr/>
        <a:lstStyle/>
        <a:p>
          <a:endParaRPr lang="ru-RU"/>
        </a:p>
      </dgm:t>
    </dgm:pt>
    <dgm:pt modelId="{3FD07B40-5A28-4DC4-9868-1428B5C08C2F}">
      <dgm:prSet custT="1"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Техника работы кистью, карандашом</a:t>
          </a:r>
        </a:p>
      </dgm:t>
    </dgm:pt>
    <dgm:pt modelId="{A8DFBD12-1C67-4D97-B930-5FCD1EDDD4A8}" type="parTrans" cxnId="{E11C8CE0-C072-4835-8ED1-39C054CA705E}">
      <dgm:prSet/>
      <dgm:spPr/>
      <dgm:t>
        <a:bodyPr/>
        <a:lstStyle/>
        <a:p>
          <a:endParaRPr lang="ru-RU"/>
        </a:p>
      </dgm:t>
    </dgm:pt>
    <dgm:pt modelId="{7260F7C8-E458-4A93-92E8-12F6BD497455}" type="sibTrans" cxnId="{E11C8CE0-C072-4835-8ED1-39C054CA705E}">
      <dgm:prSet/>
      <dgm:spPr/>
      <dgm:t>
        <a:bodyPr/>
        <a:lstStyle/>
        <a:p>
          <a:endParaRPr lang="ru-RU"/>
        </a:p>
      </dgm:t>
    </dgm:pt>
    <dgm:pt modelId="{B7C9CC0F-0BFD-4703-91C8-4FBE2CCA6F82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Tahoma" pitchFamily="34" charset="0"/>
              <a:cs typeface="Tahoma" pitchFamily="34" charset="0"/>
            </a:rPr>
            <a:t>Простые геометрические фигуры в предметах сложной формы</a:t>
          </a:r>
        </a:p>
      </dgm:t>
    </dgm:pt>
    <dgm:pt modelId="{1A33DCD6-1391-467D-886C-EF7E80DE46DA}" type="parTrans" cxnId="{21592219-B6B7-4651-A564-012A765A2857}">
      <dgm:prSet/>
      <dgm:spPr/>
      <dgm:t>
        <a:bodyPr/>
        <a:lstStyle/>
        <a:p>
          <a:endParaRPr lang="ru-RU"/>
        </a:p>
      </dgm:t>
    </dgm:pt>
    <dgm:pt modelId="{C5059F13-4106-4D9E-8192-5F39CE5E8C28}" type="sibTrans" cxnId="{21592219-B6B7-4651-A564-012A765A2857}">
      <dgm:prSet/>
      <dgm:spPr/>
      <dgm:t>
        <a:bodyPr/>
        <a:lstStyle/>
        <a:p>
          <a:endParaRPr lang="ru-RU"/>
        </a:p>
      </dgm:t>
    </dgm:pt>
    <dgm:pt modelId="{6DB66BF3-A937-4E7F-B8D2-C636685523E4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Волшебный мир красок. Тёплые и холодные цвета. Композиция рисунка.</a:t>
          </a:r>
        </a:p>
      </dgm:t>
    </dgm:pt>
    <dgm:pt modelId="{8D6C2B4E-D356-45C0-8DA0-E7F2F10F3945}" type="parTrans" cxnId="{808A5FBF-8268-4967-B65F-8B3F4E7BCEDD}">
      <dgm:prSet/>
      <dgm:spPr/>
      <dgm:t>
        <a:bodyPr/>
        <a:lstStyle/>
        <a:p>
          <a:endParaRPr lang="ru-RU"/>
        </a:p>
      </dgm:t>
    </dgm:pt>
    <dgm:pt modelId="{5723CB9A-731D-41D2-BCF1-42AC6C93AA83}" type="sibTrans" cxnId="{808A5FBF-8268-4967-B65F-8B3F4E7BCEDD}">
      <dgm:prSet/>
      <dgm:spPr/>
      <dgm:t>
        <a:bodyPr/>
        <a:lstStyle/>
        <a:p>
          <a:endParaRPr lang="ru-RU"/>
        </a:p>
      </dgm:t>
    </dgm:pt>
    <dgm:pt modelId="{69501911-C2D9-4C92-AD92-3D577965DC34}">
      <dgm:prSet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Tahoma" pitchFamily="34" charset="0"/>
              <a:cs typeface="Tahoma" pitchFamily="34" charset="0"/>
            </a:rPr>
            <a:t>Цветовой круг. Основные и составные цвета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Tahoma" pitchFamily="34" charset="0"/>
              <a:cs typeface="Tahoma" pitchFamily="34" charset="0"/>
            </a:rPr>
            <a:t>.</a:t>
          </a:r>
        </a:p>
      </dgm:t>
    </dgm:pt>
    <dgm:pt modelId="{7C944088-83DF-4970-AD57-E69479D17EA6}" type="sibTrans" cxnId="{26724360-4391-4D84-BC0D-E2E6E934C05D}">
      <dgm:prSet/>
      <dgm:spPr/>
      <dgm:t>
        <a:bodyPr/>
        <a:lstStyle/>
        <a:p>
          <a:endParaRPr lang="ru-RU"/>
        </a:p>
      </dgm:t>
    </dgm:pt>
    <dgm:pt modelId="{5391CC38-115D-4F90-B66C-D761ECBFB86E}" type="parTrans" cxnId="{26724360-4391-4D84-BC0D-E2E6E934C05D}">
      <dgm:prSet/>
      <dgm:spPr/>
      <dgm:t>
        <a:bodyPr/>
        <a:lstStyle/>
        <a:p>
          <a:endParaRPr lang="ru-RU"/>
        </a:p>
      </dgm:t>
    </dgm:pt>
    <dgm:pt modelId="{5DC53C41-2476-4208-A7F8-6350DEDF6367}" type="pres">
      <dgm:prSet presAssocID="{AA97FD44-50F6-44FC-972F-F7954FA354A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9979DA-3E30-4CBD-A92F-068B6BAB21B2}" type="pres">
      <dgm:prSet presAssocID="{EBFE71D5-6446-4E18-8754-F8DD612CB394}" presName="centerShape" presStyleLbl="node0" presStyleIdx="0" presStyleCnt="1" custScaleX="168226" custLinFactNeighborX="1803" custLinFactNeighborY="2294"/>
      <dgm:spPr/>
      <dgm:t>
        <a:bodyPr/>
        <a:lstStyle/>
        <a:p>
          <a:endParaRPr lang="ru-RU"/>
        </a:p>
      </dgm:t>
    </dgm:pt>
    <dgm:pt modelId="{298F285F-3C0C-4589-8B38-41137E38E1EE}" type="pres">
      <dgm:prSet presAssocID="{C9D517C4-3C80-49AA-98F0-11F1F4A09A12}" presName="Name9" presStyleLbl="parChTrans1D2" presStyleIdx="0" presStyleCnt="5"/>
      <dgm:spPr/>
      <dgm:t>
        <a:bodyPr/>
        <a:lstStyle/>
        <a:p>
          <a:endParaRPr lang="ru-RU"/>
        </a:p>
      </dgm:t>
    </dgm:pt>
    <dgm:pt modelId="{E1BE0CD9-6D71-4A3E-8659-D76F5DB5AD89}" type="pres">
      <dgm:prSet presAssocID="{C9D517C4-3C80-49AA-98F0-11F1F4A09A1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970FD23-9294-4C8A-BE9A-9AD7CF30C8B7}" type="pres">
      <dgm:prSet presAssocID="{8266670F-BBBD-4D81-B7CD-24A7DACE0B77}" presName="node" presStyleLbl="node1" presStyleIdx="0" presStyleCnt="5" custScaleX="185342" custRadScaleRad="100386" custRadScaleInc="8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2973-310A-4063-B2B1-377870254E07}" type="pres">
      <dgm:prSet presAssocID="{A8DFBD12-1C67-4D97-B930-5FCD1EDDD4A8}" presName="Name9" presStyleLbl="parChTrans1D2" presStyleIdx="1" presStyleCnt="5"/>
      <dgm:spPr/>
      <dgm:t>
        <a:bodyPr/>
        <a:lstStyle/>
        <a:p>
          <a:endParaRPr lang="ru-RU"/>
        </a:p>
      </dgm:t>
    </dgm:pt>
    <dgm:pt modelId="{7256A20F-FCF6-4ABE-B23D-31F1FEB09DC3}" type="pres">
      <dgm:prSet presAssocID="{A8DFBD12-1C67-4D97-B930-5FCD1EDDD4A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CE19161-E76D-4675-AEA7-4D8B375B751D}" type="pres">
      <dgm:prSet presAssocID="{3FD07B40-5A28-4DC4-9868-1428B5C08C2F}" presName="node" presStyleLbl="node1" presStyleIdx="1" presStyleCnt="5" custScaleX="202849" custRadScaleRad="147247" custRadScaleInc="-5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89E74-88D6-4D07-AC81-EA839BFF8463}" type="pres">
      <dgm:prSet presAssocID="{5391CC38-115D-4F90-B66C-D761ECBFB86E}" presName="Name9" presStyleLbl="parChTrans1D2" presStyleIdx="2" presStyleCnt="5"/>
      <dgm:spPr/>
      <dgm:t>
        <a:bodyPr/>
        <a:lstStyle/>
        <a:p>
          <a:endParaRPr lang="ru-RU"/>
        </a:p>
      </dgm:t>
    </dgm:pt>
    <dgm:pt modelId="{3597CAF9-DE87-46FD-89CB-2A1EC57D5201}" type="pres">
      <dgm:prSet presAssocID="{5391CC38-115D-4F90-B66C-D761ECBFB86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1D09F21-4160-45A1-91FC-B91C261094A3}" type="pres">
      <dgm:prSet presAssocID="{69501911-C2D9-4C92-AD92-3D577965DC34}" presName="node" presStyleLbl="node1" presStyleIdx="2" presStyleCnt="5" custScaleX="179283" custScaleY="123978" custRadScaleRad="127033" custRadScaleInc="-53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AD8A-03CA-4C81-9035-84B3D7EC5EF3}" type="pres">
      <dgm:prSet presAssocID="{1A33DCD6-1391-467D-886C-EF7E80DE46DA}" presName="Name9" presStyleLbl="parChTrans1D2" presStyleIdx="3" presStyleCnt="5"/>
      <dgm:spPr/>
      <dgm:t>
        <a:bodyPr/>
        <a:lstStyle/>
        <a:p>
          <a:endParaRPr lang="ru-RU"/>
        </a:p>
      </dgm:t>
    </dgm:pt>
    <dgm:pt modelId="{586AA756-3016-43A4-AEB7-4459A09CAAD6}" type="pres">
      <dgm:prSet presAssocID="{1A33DCD6-1391-467D-886C-EF7E80DE46D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36D23AE-68E4-4ABD-A521-DE27C23BDFAE}" type="pres">
      <dgm:prSet presAssocID="{B7C9CC0F-0BFD-4703-91C8-4FBE2CCA6F82}" presName="node" presStyleLbl="node1" presStyleIdx="3" presStyleCnt="5" custScaleX="177758" custScaleY="126152" custRadScaleRad="126518" custRadScaleInc="57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1EEAE-F9B5-4BB8-AFA3-CB68265C745E}" type="pres">
      <dgm:prSet presAssocID="{8D6C2B4E-D356-45C0-8DA0-E7F2F10F3945}" presName="Name9" presStyleLbl="parChTrans1D2" presStyleIdx="4" presStyleCnt="5"/>
      <dgm:spPr/>
      <dgm:t>
        <a:bodyPr/>
        <a:lstStyle/>
        <a:p>
          <a:endParaRPr lang="ru-RU"/>
        </a:p>
      </dgm:t>
    </dgm:pt>
    <dgm:pt modelId="{60381A06-3E13-4192-95A6-7C2BE064089C}" type="pres">
      <dgm:prSet presAssocID="{8D6C2B4E-D356-45C0-8DA0-E7F2F10F3945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C104A47-EC4C-453E-8E7E-7FE7FE2D1F9D}" type="pres">
      <dgm:prSet presAssocID="{6DB66BF3-A937-4E7F-B8D2-C636685523E4}" presName="node" presStyleLbl="node1" presStyleIdx="4" presStyleCnt="5" custScaleX="215276" custScaleY="121805" custRadScaleRad="138558" custRadScaleInc="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BC810-0E05-4D64-AA5E-A8C342098F4E}" type="presOf" srcId="{8D6C2B4E-D356-45C0-8DA0-E7F2F10F3945}" destId="{5E51EEAE-F9B5-4BB8-AFA3-CB68265C745E}" srcOrd="0" destOrd="0" presId="urn:microsoft.com/office/officeart/2005/8/layout/radial1"/>
    <dgm:cxn modelId="{78CDC62C-7FD2-4DEE-AF76-EA0DA59B4720}" type="presOf" srcId="{1A33DCD6-1391-467D-886C-EF7E80DE46DA}" destId="{F24CAD8A-03CA-4C81-9035-84B3D7EC5EF3}" srcOrd="0" destOrd="0" presId="urn:microsoft.com/office/officeart/2005/8/layout/radial1"/>
    <dgm:cxn modelId="{F59D8D60-2977-48FA-BDBE-C5581583D937}" type="presOf" srcId="{5391CC38-115D-4F90-B66C-D761ECBFB86E}" destId="{04489E74-88D6-4D07-AC81-EA839BFF8463}" srcOrd="0" destOrd="0" presId="urn:microsoft.com/office/officeart/2005/8/layout/radial1"/>
    <dgm:cxn modelId="{DD049C33-E215-49B1-91B6-B20B23510191}" type="presOf" srcId="{8266670F-BBBD-4D81-B7CD-24A7DACE0B77}" destId="{C970FD23-9294-4C8A-BE9A-9AD7CF30C8B7}" srcOrd="0" destOrd="0" presId="urn:microsoft.com/office/officeart/2005/8/layout/radial1"/>
    <dgm:cxn modelId="{4BE08229-C34F-415D-AD0C-31E5231A5EB7}" srcId="{AA97FD44-50F6-44FC-972F-F7954FA354A2}" destId="{EBFE71D5-6446-4E18-8754-F8DD612CB394}" srcOrd="0" destOrd="0" parTransId="{5059FD22-85E1-4B28-836F-17093C1C62AB}" sibTransId="{B00CC623-6F7F-4B3A-8564-47E4C6BFA6A2}"/>
    <dgm:cxn modelId="{0531FD58-D232-4103-9FE9-8FC06176B86F}" type="presOf" srcId="{EBFE71D5-6446-4E18-8754-F8DD612CB394}" destId="{A09979DA-3E30-4CBD-A92F-068B6BAB21B2}" srcOrd="0" destOrd="0" presId="urn:microsoft.com/office/officeart/2005/8/layout/radial1"/>
    <dgm:cxn modelId="{C8BF8DCF-51C9-4C1C-A10E-71DECF058B01}" type="presOf" srcId="{1A33DCD6-1391-467D-886C-EF7E80DE46DA}" destId="{586AA756-3016-43A4-AEB7-4459A09CAAD6}" srcOrd="1" destOrd="0" presId="urn:microsoft.com/office/officeart/2005/8/layout/radial1"/>
    <dgm:cxn modelId="{808A5FBF-8268-4967-B65F-8B3F4E7BCEDD}" srcId="{EBFE71D5-6446-4E18-8754-F8DD612CB394}" destId="{6DB66BF3-A937-4E7F-B8D2-C636685523E4}" srcOrd="4" destOrd="0" parTransId="{8D6C2B4E-D356-45C0-8DA0-E7F2F10F3945}" sibTransId="{5723CB9A-731D-41D2-BCF1-42AC6C93AA83}"/>
    <dgm:cxn modelId="{D4103668-E92D-47CC-B513-EBA4FB094448}" type="presOf" srcId="{A8DFBD12-1C67-4D97-B930-5FCD1EDDD4A8}" destId="{50AA2973-310A-4063-B2B1-377870254E07}" srcOrd="0" destOrd="0" presId="urn:microsoft.com/office/officeart/2005/8/layout/radial1"/>
    <dgm:cxn modelId="{9EBD187A-63FE-4F47-9967-75AE2E02AAC8}" type="presOf" srcId="{B7C9CC0F-0BFD-4703-91C8-4FBE2CCA6F82}" destId="{736D23AE-68E4-4ABD-A521-DE27C23BDFAE}" srcOrd="0" destOrd="0" presId="urn:microsoft.com/office/officeart/2005/8/layout/radial1"/>
    <dgm:cxn modelId="{4699FE2C-ECA3-4890-9762-427F319DB07A}" type="presOf" srcId="{6DB66BF3-A937-4E7F-B8D2-C636685523E4}" destId="{2C104A47-EC4C-453E-8E7E-7FE7FE2D1F9D}" srcOrd="0" destOrd="0" presId="urn:microsoft.com/office/officeart/2005/8/layout/radial1"/>
    <dgm:cxn modelId="{26724360-4391-4D84-BC0D-E2E6E934C05D}" srcId="{EBFE71D5-6446-4E18-8754-F8DD612CB394}" destId="{69501911-C2D9-4C92-AD92-3D577965DC34}" srcOrd="2" destOrd="0" parTransId="{5391CC38-115D-4F90-B66C-D761ECBFB86E}" sibTransId="{7C944088-83DF-4970-AD57-E69479D17EA6}"/>
    <dgm:cxn modelId="{D091D7DA-3D0F-44ED-AAD7-84994C6FCB70}" type="presOf" srcId="{C9D517C4-3C80-49AA-98F0-11F1F4A09A12}" destId="{298F285F-3C0C-4589-8B38-41137E38E1EE}" srcOrd="0" destOrd="0" presId="urn:microsoft.com/office/officeart/2005/8/layout/radial1"/>
    <dgm:cxn modelId="{34808211-4031-4F25-8F66-354C3F5793CE}" type="presOf" srcId="{69501911-C2D9-4C92-AD92-3D577965DC34}" destId="{51D09F21-4160-45A1-91FC-B91C261094A3}" srcOrd="0" destOrd="0" presId="urn:microsoft.com/office/officeart/2005/8/layout/radial1"/>
    <dgm:cxn modelId="{18F20268-0AE3-4E9A-B642-199DC2086335}" type="presOf" srcId="{AA97FD44-50F6-44FC-972F-F7954FA354A2}" destId="{5DC53C41-2476-4208-A7F8-6350DEDF6367}" srcOrd="0" destOrd="0" presId="urn:microsoft.com/office/officeart/2005/8/layout/radial1"/>
    <dgm:cxn modelId="{E11C8CE0-C072-4835-8ED1-39C054CA705E}" srcId="{EBFE71D5-6446-4E18-8754-F8DD612CB394}" destId="{3FD07B40-5A28-4DC4-9868-1428B5C08C2F}" srcOrd="1" destOrd="0" parTransId="{A8DFBD12-1C67-4D97-B930-5FCD1EDDD4A8}" sibTransId="{7260F7C8-E458-4A93-92E8-12F6BD497455}"/>
    <dgm:cxn modelId="{D590AFEA-7A86-4CFF-A4FD-66F10F5E2758}" type="presOf" srcId="{3FD07B40-5A28-4DC4-9868-1428B5C08C2F}" destId="{FCE19161-E76D-4675-AEA7-4D8B375B751D}" srcOrd="0" destOrd="0" presId="urn:microsoft.com/office/officeart/2005/8/layout/radial1"/>
    <dgm:cxn modelId="{DC94E92E-156E-4EF4-91F5-55CE443A4F07}" type="presOf" srcId="{5391CC38-115D-4F90-B66C-D761ECBFB86E}" destId="{3597CAF9-DE87-46FD-89CB-2A1EC57D5201}" srcOrd="1" destOrd="0" presId="urn:microsoft.com/office/officeart/2005/8/layout/radial1"/>
    <dgm:cxn modelId="{AE126204-4BC4-431E-BCDE-A98A63B488E7}" srcId="{EBFE71D5-6446-4E18-8754-F8DD612CB394}" destId="{8266670F-BBBD-4D81-B7CD-24A7DACE0B77}" srcOrd="0" destOrd="0" parTransId="{C9D517C4-3C80-49AA-98F0-11F1F4A09A12}" sibTransId="{841F5038-F639-4347-9C29-690F482E7079}"/>
    <dgm:cxn modelId="{6BEBDE70-8A60-4550-9974-800C49559A35}" type="presOf" srcId="{C9D517C4-3C80-49AA-98F0-11F1F4A09A12}" destId="{E1BE0CD9-6D71-4A3E-8659-D76F5DB5AD89}" srcOrd="1" destOrd="0" presId="urn:microsoft.com/office/officeart/2005/8/layout/radial1"/>
    <dgm:cxn modelId="{21592219-B6B7-4651-A564-012A765A2857}" srcId="{EBFE71D5-6446-4E18-8754-F8DD612CB394}" destId="{B7C9CC0F-0BFD-4703-91C8-4FBE2CCA6F82}" srcOrd="3" destOrd="0" parTransId="{1A33DCD6-1391-467D-886C-EF7E80DE46DA}" sibTransId="{C5059F13-4106-4D9E-8192-5F39CE5E8C28}"/>
    <dgm:cxn modelId="{E2495363-9AB9-4285-ADC6-10C8A4F1E841}" type="presOf" srcId="{8D6C2B4E-D356-45C0-8DA0-E7F2F10F3945}" destId="{60381A06-3E13-4192-95A6-7C2BE064089C}" srcOrd="1" destOrd="0" presId="urn:microsoft.com/office/officeart/2005/8/layout/radial1"/>
    <dgm:cxn modelId="{D85EF6B2-E0D2-4CE7-A57C-308EF73B186A}" type="presOf" srcId="{A8DFBD12-1C67-4D97-B930-5FCD1EDDD4A8}" destId="{7256A20F-FCF6-4ABE-B23D-31F1FEB09DC3}" srcOrd="1" destOrd="0" presId="urn:microsoft.com/office/officeart/2005/8/layout/radial1"/>
    <dgm:cxn modelId="{2F0A0F3C-ADB0-4BB0-8780-5601193C82BC}" type="presParOf" srcId="{5DC53C41-2476-4208-A7F8-6350DEDF6367}" destId="{A09979DA-3E30-4CBD-A92F-068B6BAB21B2}" srcOrd="0" destOrd="0" presId="urn:microsoft.com/office/officeart/2005/8/layout/radial1"/>
    <dgm:cxn modelId="{D3D71C75-82C8-4800-93DB-6BC4D9BA280B}" type="presParOf" srcId="{5DC53C41-2476-4208-A7F8-6350DEDF6367}" destId="{298F285F-3C0C-4589-8B38-41137E38E1EE}" srcOrd="1" destOrd="0" presId="urn:microsoft.com/office/officeart/2005/8/layout/radial1"/>
    <dgm:cxn modelId="{59CAB4E5-B3E6-4271-9FA2-92CF4CEB3E55}" type="presParOf" srcId="{298F285F-3C0C-4589-8B38-41137E38E1EE}" destId="{E1BE0CD9-6D71-4A3E-8659-D76F5DB5AD89}" srcOrd="0" destOrd="0" presId="urn:microsoft.com/office/officeart/2005/8/layout/radial1"/>
    <dgm:cxn modelId="{EDCD20BD-583C-4439-B0AF-6951201C12BC}" type="presParOf" srcId="{5DC53C41-2476-4208-A7F8-6350DEDF6367}" destId="{C970FD23-9294-4C8A-BE9A-9AD7CF30C8B7}" srcOrd="2" destOrd="0" presId="urn:microsoft.com/office/officeart/2005/8/layout/radial1"/>
    <dgm:cxn modelId="{CBFE88DC-4E76-43EA-B8B9-B7C9CDF3B946}" type="presParOf" srcId="{5DC53C41-2476-4208-A7F8-6350DEDF6367}" destId="{50AA2973-310A-4063-B2B1-377870254E07}" srcOrd="3" destOrd="0" presId="urn:microsoft.com/office/officeart/2005/8/layout/radial1"/>
    <dgm:cxn modelId="{B276EBAE-D6C9-4FC4-92BE-C7EF56557721}" type="presParOf" srcId="{50AA2973-310A-4063-B2B1-377870254E07}" destId="{7256A20F-FCF6-4ABE-B23D-31F1FEB09DC3}" srcOrd="0" destOrd="0" presId="urn:microsoft.com/office/officeart/2005/8/layout/radial1"/>
    <dgm:cxn modelId="{728EAF50-ED8D-438C-8951-C76DF3FBD1E5}" type="presParOf" srcId="{5DC53C41-2476-4208-A7F8-6350DEDF6367}" destId="{FCE19161-E76D-4675-AEA7-4D8B375B751D}" srcOrd="4" destOrd="0" presId="urn:microsoft.com/office/officeart/2005/8/layout/radial1"/>
    <dgm:cxn modelId="{465D5569-25A0-43DC-9D7C-26EE0427B65F}" type="presParOf" srcId="{5DC53C41-2476-4208-A7F8-6350DEDF6367}" destId="{04489E74-88D6-4D07-AC81-EA839BFF8463}" srcOrd="5" destOrd="0" presId="urn:microsoft.com/office/officeart/2005/8/layout/radial1"/>
    <dgm:cxn modelId="{C734B650-BBD2-4997-8DD7-0547F5CE3F76}" type="presParOf" srcId="{04489E74-88D6-4D07-AC81-EA839BFF8463}" destId="{3597CAF9-DE87-46FD-89CB-2A1EC57D5201}" srcOrd="0" destOrd="0" presId="urn:microsoft.com/office/officeart/2005/8/layout/radial1"/>
    <dgm:cxn modelId="{D01D20F3-3754-4574-9857-96A7CF42B2A7}" type="presParOf" srcId="{5DC53C41-2476-4208-A7F8-6350DEDF6367}" destId="{51D09F21-4160-45A1-91FC-B91C261094A3}" srcOrd="6" destOrd="0" presId="urn:microsoft.com/office/officeart/2005/8/layout/radial1"/>
    <dgm:cxn modelId="{4FD65F02-1799-4D1D-87DC-3645772953CF}" type="presParOf" srcId="{5DC53C41-2476-4208-A7F8-6350DEDF6367}" destId="{F24CAD8A-03CA-4C81-9035-84B3D7EC5EF3}" srcOrd="7" destOrd="0" presId="urn:microsoft.com/office/officeart/2005/8/layout/radial1"/>
    <dgm:cxn modelId="{229769F3-3495-457C-9E3C-C4DF351D0BDA}" type="presParOf" srcId="{F24CAD8A-03CA-4C81-9035-84B3D7EC5EF3}" destId="{586AA756-3016-43A4-AEB7-4459A09CAAD6}" srcOrd="0" destOrd="0" presId="urn:microsoft.com/office/officeart/2005/8/layout/radial1"/>
    <dgm:cxn modelId="{D94EAE77-8558-43E4-8B67-2D732B28064F}" type="presParOf" srcId="{5DC53C41-2476-4208-A7F8-6350DEDF6367}" destId="{736D23AE-68E4-4ABD-A521-DE27C23BDFAE}" srcOrd="8" destOrd="0" presId="urn:microsoft.com/office/officeart/2005/8/layout/radial1"/>
    <dgm:cxn modelId="{370DD4BD-DB7B-4920-98D1-41F65CE90925}" type="presParOf" srcId="{5DC53C41-2476-4208-A7F8-6350DEDF6367}" destId="{5E51EEAE-F9B5-4BB8-AFA3-CB68265C745E}" srcOrd="9" destOrd="0" presId="urn:microsoft.com/office/officeart/2005/8/layout/radial1"/>
    <dgm:cxn modelId="{5537D903-9C74-4032-86B5-81AD0CB86E83}" type="presParOf" srcId="{5E51EEAE-F9B5-4BB8-AFA3-CB68265C745E}" destId="{60381A06-3E13-4192-95A6-7C2BE064089C}" srcOrd="0" destOrd="0" presId="urn:microsoft.com/office/officeart/2005/8/layout/radial1"/>
    <dgm:cxn modelId="{9D85A336-ED7C-4F5B-8531-B777EF906449}" type="presParOf" srcId="{5DC53C41-2476-4208-A7F8-6350DEDF6367}" destId="{2C104A47-EC4C-453E-8E7E-7FE7FE2D1F9D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7FD44-50F6-44FC-972F-F7954FA354A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FE71D5-6446-4E18-8754-F8DD612CB394}">
      <dgm:prSet custT="1"/>
      <dgm:spPr>
        <a:solidFill>
          <a:srgbClr val="FF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Практическая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часть</a:t>
          </a:r>
        </a:p>
      </dgm:t>
    </dgm:pt>
    <dgm:pt modelId="{5059FD22-85E1-4B28-836F-17093C1C62AB}" type="parTrans" cxnId="{4BE08229-C34F-415D-AD0C-31E5231A5EB7}">
      <dgm:prSet/>
      <dgm:spPr/>
      <dgm:t>
        <a:bodyPr/>
        <a:lstStyle/>
        <a:p>
          <a:endParaRPr lang="ru-RU"/>
        </a:p>
      </dgm:t>
    </dgm:pt>
    <dgm:pt modelId="{B00CC623-6F7F-4B3A-8564-47E4C6BFA6A2}" type="sibTrans" cxnId="{4BE08229-C34F-415D-AD0C-31E5231A5EB7}">
      <dgm:prSet/>
      <dgm:spPr/>
      <dgm:t>
        <a:bodyPr/>
        <a:lstStyle/>
        <a:p>
          <a:endParaRPr lang="ru-RU"/>
        </a:p>
      </dgm:t>
    </dgm:pt>
    <dgm:pt modelId="{8266670F-BBBD-4D81-B7CD-24A7DACE0B77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Понятие «скульптура».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Лепка животных конструктивным и пластическим способами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C9D517C4-3C80-49AA-98F0-11F1F4A09A12}" type="parTrans" cxnId="{AE126204-4BC4-431E-BCDE-A98A63B488E7}">
      <dgm:prSet/>
      <dgm:spPr/>
      <dgm:t>
        <a:bodyPr/>
        <a:lstStyle/>
        <a:p>
          <a:endParaRPr lang="ru-RU"/>
        </a:p>
      </dgm:t>
    </dgm:pt>
    <dgm:pt modelId="{841F5038-F639-4347-9C29-690F482E7079}" type="sibTrans" cxnId="{AE126204-4BC4-431E-BCDE-A98A63B488E7}">
      <dgm:prSet/>
      <dgm:spPr/>
      <dgm:t>
        <a:bodyPr/>
        <a:lstStyle/>
        <a:p>
          <a:endParaRPr lang="ru-RU"/>
        </a:p>
      </dgm:t>
    </dgm:pt>
    <dgm:pt modelId="{3FD07B40-5A28-4DC4-9868-1428B5C08C2F}">
      <dgm:prSet custT="1"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Орнамент. Рисование узора в полосе. Дизайн. Составление украшения.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800000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A8DFBD12-1C67-4D97-B930-5FCD1EDDD4A8}" type="parTrans" cxnId="{E11C8CE0-C072-4835-8ED1-39C054CA705E}">
      <dgm:prSet/>
      <dgm:spPr/>
      <dgm:t>
        <a:bodyPr/>
        <a:lstStyle/>
        <a:p>
          <a:endParaRPr lang="ru-RU"/>
        </a:p>
      </dgm:t>
    </dgm:pt>
    <dgm:pt modelId="{7260F7C8-E458-4A93-92E8-12F6BD497455}" type="sibTrans" cxnId="{E11C8CE0-C072-4835-8ED1-39C054CA705E}">
      <dgm:prSet/>
      <dgm:spPr/>
      <dgm:t>
        <a:bodyPr/>
        <a:lstStyle/>
        <a:p>
          <a:endParaRPr lang="ru-RU"/>
        </a:p>
      </dgm:t>
    </dgm:pt>
    <dgm:pt modelId="{B7C9CC0F-0BFD-4703-91C8-4FBE2CCA6F82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Понятие «графика».Рисунки карандашом, пером и тушью, углем, сангиной, соусом 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1A33DCD6-1391-467D-886C-EF7E80DE46DA}" type="parTrans" cxnId="{21592219-B6B7-4651-A564-012A765A2857}">
      <dgm:prSet/>
      <dgm:spPr/>
      <dgm:t>
        <a:bodyPr/>
        <a:lstStyle/>
        <a:p>
          <a:endParaRPr lang="ru-RU"/>
        </a:p>
      </dgm:t>
    </dgm:pt>
    <dgm:pt modelId="{C5059F13-4106-4D9E-8192-5F39CE5E8C28}" type="sibTrans" cxnId="{21592219-B6B7-4651-A564-012A765A2857}">
      <dgm:prSet/>
      <dgm:spPr/>
      <dgm:t>
        <a:bodyPr/>
        <a:lstStyle/>
        <a:p>
          <a:endParaRPr lang="ru-RU"/>
        </a:p>
      </dgm:t>
    </dgm:pt>
    <dgm:pt modelId="{6DB66BF3-A937-4E7F-B8D2-C636685523E4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922B24"/>
              </a:solidFill>
              <a:latin typeface="Tahoma" pitchFamily="34" charset="0"/>
              <a:cs typeface="Tahoma" pitchFamily="34" charset="0"/>
            </a:rPr>
            <a:t>Понятие «вид изобразительного искусства - живопись». 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922B24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8D6C2B4E-D356-45C0-8DA0-E7F2F10F3945}" type="parTrans" cxnId="{808A5FBF-8268-4967-B65F-8B3F4E7BCEDD}">
      <dgm:prSet/>
      <dgm:spPr/>
      <dgm:t>
        <a:bodyPr/>
        <a:lstStyle/>
        <a:p>
          <a:endParaRPr lang="ru-RU"/>
        </a:p>
      </dgm:t>
    </dgm:pt>
    <dgm:pt modelId="{5723CB9A-731D-41D2-BCF1-42AC6C93AA83}" type="sibTrans" cxnId="{808A5FBF-8268-4967-B65F-8B3F4E7BCEDD}">
      <dgm:prSet/>
      <dgm:spPr/>
      <dgm:t>
        <a:bodyPr/>
        <a:lstStyle/>
        <a:p>
          <a:endParaRPr lang="ru-RU"/>
        </a:p>
      </dgm:t>
    </dgm:pt>
    <dgm:pt modelId="{69501911-C2D9-4C92-AD92-3D577965DC34}">
      <dgm:prSet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Tahoma" pitchFamily="34" charset="0"/>
              <a:cs typeface="Tahoma" pitchFamily="34" charset="0"/>
            </a:rPr>
            <a:t>Пейзаж. Портрет. По памяти или с натуры портрет друга. 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7C944088-83DF-4970-AD57-E69479D17EA6}" type="sibTrans" cxnId="{26724360-4391-4D84-BC0D-E2E6E934C05D}">
      <dgm:prSet/>
      <dgm:spPr/>
      <dgm:t>
        <a:bodyPr/>
        <a:lstStyle/>
        <a:p>
          <a:endParaRPr lang="ru-RU"/>
        </a:p>
      </dgm:t>
    </dgm:pt>
    <dgm:pt modelId="{5391CC38-115D-4F90-B66C-D761ECBFB86E}" type="parTrans" cxnId="{26724360-4391-4D84-BC0D-E2E6E934C05D}">
      <dgm:prSet/>
      <dgm:spPr/>
      <dgm:t>
        <a:bodyPr/>
        <a:lstStyle/>
        <a:p>
          <a:endParaRPr lang="ru-RU"/>
        </a:p>
      </dgm:t>
    </dgm:pt>
    <dgm:pt modelId="{17DCEB5F-E737-4854-8A65-8D85582CD59E}">
      <dgm:prSet custScaleX="209511" custScaleY="117423" custRadScaleRad="101317" custRadScaleInc="-1080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42E2B46-C324-4DF6-998B-FAF7799821DD}" type="parTrans" cxnId="{66597B6A-4E04-4CD2-A7DA-A8BB99250C12}">
      <dgm:prSet/>
      <dgm:spPr/>
      <dgm:t>
        <a:bodyPr/>
        <a:lstStyle/>
        <a:p>
          <a:endParaRPr lang="ru-RU"/>
        </a:p>
      </dgm:t>
    </dgm:pt>
    <dgm:pt modelId="{6F23E86A-667E-4F94-9A69-3B80F266A694}" type="sibTrans" cxnId="{66597B6A-4E04-4CD2-A7DA-A8BB99250C12}">
      <dgm:prSet/>
      <dgm:spPr/>
      <dgm:t>
        <a:bodyPr/>
        <a:lstStyle/>
        <a:p>
          <a:endParaRPr lang="ru-RU"/>
        </a:p>
      </dgm:t>
    </dgm:pt>
    <dgm:pt modelId="{A1E0BD91-0459-4BB2-8FD1-BBB0707B3F7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Творчество художников-анималистов, анималистический жанр. </a:t>
          </a:r>
          <a:endParaRPr lang="ru-RU" sz="1600" dirty="0">
            <a:solidFill>
              <a:srgbClr val="FFFFCC"/>
            </a:solidFill>
            <a:latin typeface="Tahoma" pitchFamily="34" charset="0"/>
            <a:cs typeface="Tahoma" pitchFamily="34" charset="0"/>
          </a:endParaRPr>
        </a:p>
      </dgm:t>
    </dgm:pt>
    <dgm:pt modelId="{4916098D-F16C-4595-873A-20F28DB45914}" type="parTrans" cxnId="{D650F367-4271-4AD9-B56A-55EF083F01A2}">
      <dgm:prSet/>
      <dgm:spPr/>
      <dgm:t>
        <a:bodyPr/>
        <a:lstStyle/>
        <a:p>
          <a:endParaRPr lang="ru-RU"/>
        </a:p>
      </dgm:t>
    </dgm:pt>
    <dgm:pt modelId="{50BBE9C4-B7A4-41D5-AAA9-A648526E88D4}" type="sibTrans" cxnId="{D650F367-4271-4AD9-B56A-55EF083F01A2}">
      <dgm:prSet/>
      <dgm:spPr/>
      <dgm:t>
        <a:bodyPr/>
        <a:lstStyle/>
        <a:p>
          <a:endParaRPr lang="ru-RU"/>
        </a:p>
      </dgm:t>
    </dgm:pt>
    <dgm:pt modelId="{19A0FDD7-7A4C-4A01-869F-C21B04F14C50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922B24"/>
              </a:solidFill>
              <a:latin typeface="Tahoma" pitchFamily="34" charset="0"/>
              <a:cs typeface="Tahoma" pitchFamily="34" charset="0"/>
            </a:rPr>
            <a:t>Натюрморт. Рисование с натуры фруктов и овощей</a:t>
          </a:r>
          <a:endParaRPr lang="ru-RU" sz="1600" dirty="0">
            <a:solidFill>
              <a:srgbClr val="922B24"/>
            </a:solidFill>
            <a:latin typeface="Tahoma" pitchFamily="34" charset="0"/>
            <a:cs typeface="Tahoma" pitchFamily="34" charset="0"/>
          </a:endParaRPr>
        </a:p>
      </dgm:t>
    </dgm:pt>
    <dgm:pt modelId="{1D6D8D4C-AACE-41B9-AAFB-1E89163E7124}" type="parTrans" cxnId="{33D71EE4-6976-4F8A-80A9-DB8765D5A479}">
      <dgm:prSet/>
      <dgm:spPr/>
      <dgm:t>
        <a:bodyPr/>
        <a:lstStyle/>
        <a:p>
          <a:endParaRPr lang="ru-RU"/>
        </a:p>
      </dgm:t>
    </dgm:pt>
    <dgm:pt modelId="{8A58B82B-094F-463D-9FB8-606F4ED126D1}" type="sibTrans" cxnId="{33D71EE4-6976-4F8A-80A9-DB8765D5A479}">
      <dgm:prSet/>
      <dgm:spPr/>
      <dgm:t>
        <a:bodyPr/>
        <a:lstStyle/>
        <a:p>
          <a:endParaRPr lang="ru-RU"/>
        </a:p>
      </dgm:t>
    </dgm:pt>
    <dgm:pt modelId="{5DC53C41-2476-4208-A7F8-6350DEDF6367}" type="pres">
      <dgm:prSet presAssocID="{AA97FD44-50F6-44FC-972F-F7954FA35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979DA-3E30-4CBD-A92F-068B6BAB21B2}" type="pres">
      <dgm:prSet presAssocID="{EBFE71D5-6446-4E18-8754-F8DD612CB394}" presName="centerShape" presStyleLbl="node0" presStyleIdx="0" presStyleCnt="1" custScaleX="190848" custLinFactNeighborX="-2348" custLinFactNeighborY="286"/>
      <dgm:spPr/>
      <dgm:t>
        <a:bodyPr/>
        <a:lstStyle/>
        <a:p>
          <a:endParaRPr lang="ru-RU"/>
        </a:p>
      </dgm:t>
    </dgm:pt>
    <dgm:pt modelId="{298F285F-3C0C-4589-8B38-41137E38E1EE}" type="pres">
      <dgm:prSet presAssocID="{C9D517C4-3C80-49AA-98F0-11F1F4A09A12}" presName="Name9" presStyleLbl="parChTrans1D2" presStyleIdx="0" presStyleCnt="7"/>
      <dgm:spPr/>
      <dgm:t>
        <a:bodyPr/>
        <a:lstStyle/>
        <a:p>
          <a:endParaRPr lang="ru-RU"/>
        </a:p>
      </dgm:t>
    </dgm:pt>
    <dgm:pt modelId="{E1BE0CD9-6D71-4A3E-8659-D76F5DB5AD89}" type="pres">
      <dgm:prSet presAssocID="{C9D517C4-3C80-49AA-98F0-11F1F4A09A12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970FD23-9294-4C8A-BE9A-9AD7CF30C8B7}" type="pres">
      <dgm:prSet presAssocID="{8266670F-BBBD-4D81-B7CD-24A7DACE0B77}" presName="node" presStyleLbl="node1" presStyleIdx="0" presStyleCnt="7" custScaleX="209511" custScaleY="134788" custRadScaleRad="91624" custRadScaleInc="-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7BC65-04AF-4F73-9F6F-A8F6751533EC}" type="pres">
      <dgm:prSet presAssocID="{4916098D-F16C-4595-873A-20F28DB45914}" presName="Name9" presStyleLbl="parChTrans1D2" presStyleIdx="1" presStyleCnt="7"/>
      <dgm:spPr/>
      <dgm:t>
        <a:bodyPr/>
        <a:lstStyle/>
        <a:p>
          <a:endParaRPr lang="ru-RU"/>
        </a:p>
      </dgm:t>
    </dgm:pt>
    <dgm:pt modelId="{D740CD51-B27D-4D48-B731-ECFA452F9EBE}" type="pres">
      <dgm:prSet presAssocID="{4916098D-F16C-4595-873A-20F28DB45914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6B2BFCC-CDCA-4392-B9A7-7BE2D7142EC7}" type="pres">
      <dgm:prSet presAssocID="{A1E0BD91-0459-4BB2-8FD1-BBB0707B3F72}" presName="node" presStyleLbl="node1" presStyleIdx="1" presStyleCnt="7" custScaleX="198542" custScaleY="123906" custRadScaleRad="100391" custRadScaleInc="632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E2245-761E-4863-8CED-9378E2718866}" type="pres">
      <dgm:prSet presAssocID="{1D6D8D4C-AACE-41B9-AAFB-1E89163E7124}" presName="Name9" presStyleLbl="parChTrans1D2" presStyleIdx="2" presStyleCnt="7"/>
      <dgm:spPr/>
      <dgm:t>
        <a:bodyPr/>
        <a:lstStyle/>
        <a:p>
          <a:endParaRPr lang="ru-RU"/>
        </a:p>
      </dgm:t>
    </dgm:pt>
    <dgm:pt modelId="{FA407DA8-5A4B-4578-8BA9-83DA9FAC923F}" type="pres">
      <dgm:prSet presAssocID="{1D6D8D4C-AACE-41B9-AAFB-1E89163E712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F5AA618-6DBD-4CD7-9651-EA032F5670F7}" type="pres">
      <dgm:prSet presAssocID="{19A0FDD7-7A4C-4A01-869F-C21B04F14C50}" presName="node" presStyleLbl="node1" presStyleIdx="2" presStyleCnt="7" custScaleX="187780" custScaleY="124878" custRadScaleRad="160725" custRadScaleInc="-176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2973-310A-4063-B2B1-377870254E07}" type="pres">
      <dgm:prSet presAssocID="{A8DFBD12-1C67-4D97-B930-5FCD1EDDD4A8}" presName="Name9" presStyleLbl="parChTrans1D2" presStyleIdx="3" presStyleCnt="7"/>
      <dgm:spPr/>
      <dgm:t>
        <a:bodyPr/>
        <a:lstStyle/>
        <a:p>
          <a:endParaRPr lang="ru-RU"/>
        </a:p>
      </dgm:t>
    </dgm:pt>
    <dgm:pt modelId="{7256A20F-FCF6-4ABE-B23D-31F1FEB09DC3}" type="pres">
      <dgm:prSet presAssocID="{A8DFBD12-1C67-4D97-B930-5FCD1EDDD4A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CE19161-E76D-4675-AEA7-4D8B375B751D}" type="pres">
      <dgm:prSet presAssocID="{3FD07B40-5A28-4DC4-9868-1428B5C08C2F}" presName="node" presStyleLbl="node1" presStyleIdx="3" presStyleCnt="7" custScaleX="213450" custScaleY="142047" custRadScaleRad="139961" custRadScaleInc="-23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89E74-88D6-4D07-AC81-EA839BFF8463}" type="pres">
      <dgm:prSet presAssocID="{5391CC38-115D-4F90-B66C-D761ECBFB86E}" presName="Name9" presStyleLbl="parChTrans1D2" presStyleIdx="4" presStyleCnt="7"/>
      <dgm:spPr/>
      <dgm:t>
        <a:bodyPr/>
        <a:lstStyle/>
        <a:p>
          <a:endParaRPr lang="ru-RU"/>
        </a:p>
      </dgm:t>
    </dgm:pt>
    <dgm:pt modelId="{3597CAF9-DE87-46FD-89CB-2A1EC57D5201}" type="pres">
      <dgm:prSet presAssocID="{5391CC38-115D-4F90-B66C-D761ECBFB86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1D09F21-4160-45A1-91FC-B91C261094A3}" type="pres">
      <dgm:prSet presAssocID="{69501911-C2D9-4C92-AD92-3D577965DC34}" presName="node" presStyleLbl="node1" presStyleIdx="4" presStyleCnt="7" custScaleX="193894" custScaleY="123978" custRadScaleRad="126551" custRadScaleInc="-258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AD8A-03CA-4C81-9035-84B3D7EC5EF3}" type="pres">
      <dgm:prSet presAssocID="{1A33DCD6-1391-467D-886C-EF7E80DE46DA}" presName="Name9" presStyleLbl="parChTrans1D2" presStyleIdx="5" presStyleCnt="7"/>
      <dgm:spPr/>
      <dgm:t>
        <a:bodyPr/>
        <a:lstStyle/>
        <a:p>
          <a:endParaRPr lang="ru-RU"/>
        </a:p>
      </dgm:t>
    </dgm:pt>
    <dgm:pt modelId="{586AA756-3016-43A4-AEB7-4459A09CAAD6}" type="pres">
      <dgm:prSet presAssocID="{1A33DCD6-1391-467D-886C-EF7E80DE46D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736D23AE-68E4-4ABD-A521-DE27C23BDFAE}" type="pres">
      <dgm:prSet presAssocID="{B7C9CC0F-0BFD-4703-91C8-4FBE2CCA6F82}" presName="node" presStyleLbl="node1" presStyleIdx="5" presStyleCnt="7" custScaleX="199563" custScaleY="158767" custRadScaleRad="151410" custRadScaleInc="38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1EEAE-F9B5-4BB8-AFA3-CB68265C745E}" type="pres">
      <dgm:prSet presAssocID="{8D6C2B4E-D356-45C0-8DA0-E7F2F10F3945}" presName="Name9" presStyleLbl="parChTrans1D2" presStyleIdx="6" presStyleCnt="7"/>
      <dgm:spPr/>
      <dgm:t>
        <a:bodyPr/>
        <a:lstStyle/>
        <a:p>
          <a:endParaRPr lang="ru-RU"/>
        </a:p>
      </dgm:t>
    </dgm:pt>
    <dgm:pt modelId="{60381A06-3E13-4192-95A6-7C2BE064089C}" type="pres">
      <dgm:prSet presAssocID="{8D6C2B4E-D356-45C0-8DA0-E7F2F10F3945}" presName="connTx" presStyleLbl="parChTrans1D2" presStyleIdx="6" presStyleCnt="7"/>
      <dgm:spPr/>
      <dgm:t>
        <a:bodyPr/>
        <a:lstStyle/>
        <a:p>
          <a:endParaRPr lang="ru-RU"/>
        </a:p>
      </dgm:t>
    </dgm:pt>
    <dgm:pt modelId="{2C104A47-EC4C-453E-8E7E-7FE7FE2D1F9D}" type="pres">
      <dgm:prSet presAssocID="{6DB66BF3-A937-4E7F-B8D2-C636685523E4}" presName="node" presStyleLbl="node1" presStyleIdx="6" presStyleCnt="7" custScaleX="197397" custScaleY="121805" custRadScaleRad="166964" custRadScaleInc="-2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C328DF-6177-49D5-A683-B301B7D2E85E}" type="presOf" srcId="{4916098D-F16C-4595-873A-20F28DB45914}" destId="{D740CD51-B27D-4D48-B731-ECFA452F9EBE}" srcOrd="1" destOrd="0" presId="urn:microsoft.com/office/officeart/2005/8/layout/radial1"/>
    <dgm:cxn modelId="{3878EE5F-ED8F-45C9-920D-E0AD3215FCD6}" type="presOf" srcId="{19A0FDD7-7A4C-4A01-869F-C21B04F14C50}" destId="{DF5AA618-6DBD-4CD7-9651-EA032F5670F7}" srcOrd="0" destOrd="0" presId="urn:microsoft.com/office/officeart/2005/8/layout/radial1"/>
    <dgm:cxn modelId="{EB6CB808-9B70-4D7B-A7B2-8987BBC842CB}" type="presOf" srcId="{B7C9CC0F-0BFD-4703-91C8-4FBE2CCA6F82}" destId="{736D23AE-68E4-4ABD-A521-DE27C23BDFAE}" srcOrd="0" destOrd="0" presId="urn:microsoft.com/office/officeart/2005/8/layout/radial1"/>
    <dgm:cxn modelId="{03B9A459-55FB-4753-A74F-721365CA8326}" type="presOf" srcId="{A1E0BD91-0459-4BB2-8FD1-BBB0707B3F72}" destId="{56B2BFCC-CDCA-4392-B9A7-7BE2D7142EC7}" srcOrd="0" destOrd="0" presId="urn:microsoft.com/office/officeart/2005/8/layout/radial1"/>
    <dgm:cxn modelId="{602EAF78-6479-4E50-858B-D289D6F25BF9}" type="presOf" srcId="{AA97FD44-50F6-44FC-972F-F7954FA354A2}" destId="{5DC53C41-2476-4208-A7F8-6350DEDF6367}" srcOrd="0" destOrd="0" presId="urn:microsoft.com/office/officeart/2005/8/layout/radial1"/>
    <dgm:cxn modelId="{8A560776-36D9-4333-8EFD-0ECA3FB18FD7}" type="presOf" srcId="{C9D517C4-3C80-49AA-98F0-11F1F4A09A12}" destId="{298F285F-3C0C-4589-8B38-41137E38E1EE}" srcOrd="0" destOrd="0" presId="urn:microsoft.com/office/officeart/2005/8/layout/radial1"/>
    <dgm:cxn modelId="{476961CA-D428-45E9-8A63-800236397BB7}" type="presOf" srcId="{5391CC38-115D-4F90-B66C-D761ECBFB86E}" destId="{04489E74-88D6-4D07-AC81-EA839BFF8463}" srcOrd="0" destOrd="0" presId="urn:microsoft.com/office/officeart/2005/8/layout/radial1"/>
    <dgm:cxn modelId="{CF11E8D5-4F1F-466A-9D87-3A8B09ECCBF6}" type="presOf" srcId="{1D6D8D4C-AACE-41B9-AAFB-1E89163E7124}" destId="{FA407DA8-5A4B-4578-8BA9-83DA9FAC923F}" srcOrd="1" destOrd="0" presId="urn:microsoft.com/office/officeart/2005/8/layout/radial1"/>
    <dgm:cxn modelId="{E57AD031-BBE5-49B9-BA28-F25E1A6951E8}" type="presOf" srcId="{1A33DCD6-1391-467D-886C-EF7E80DE46DA}" destId="{F24CAD8A-03CA-4C81-9035-84B3D7EC5EF3}" srcOrd="0" destOrd="0" presId="urn:microsoft.com/office/officeart/2005/8/layout/radial1"/>
    <dgm:cxn modelId="{93F2FF76-865A-401F-A133-02082AE6619B}" type="presOf" srcId="{A8DFBD12-1C67-4D97-B930-5FCD1EDDD4A8}" destId="{50AA2973-310A-4063-B2B1-377870254E07}" srcOrd="0" destOrd="0" presId="urn:microsoft.com/office/officeart/2005/8/layout/radial1"/>
    <dgm:cxn modelId="{A3248F06-C910-428A-A997-342CCF1282CC}" type="presOf" srcId="{1D6D8D4C-AACE-41B9-AAFB-1E89163E7124}" destId="{6FEE2245-761E-4863-8CED-9378E2718866}" srcOrd="0" destOrd="0" presId="urn:microsoft.com/office/officeart/2005/8/layout/radial1"/>
    <dgm:cxn modelId="{1F7B1F99-9834-498A-93F6-4AD1472CBE17}" type="presOf" srcId="{8266670F-BBBD-4D81-B7CD-24A7DACE0B77}" destId="{C970FD23-9294-4C8A-BE9A-9AD7CF30C8B7}" srcOrd="0" destOrd="0" presId="urn:microsoft.com/office/officeart/2005/8/layout/radial1"/>
    <dgm:cxn modelId="{66597B6A-4E04-4CD2-A7DA-A8BB99250C12}" srcId="{AA97FD44-50F6-44FC-972F-F7954FA354A2}" destId="{17DCEB5F-E737-4854-8A65-8D85582CD59E}" srcOrd="1" destOrd="0" parTransId="{842E2B46-C324-4DF6-998B-FAF7799821DD}" sibTransId="{6F23E86A-667E-4F94-9A69-3B80F266A694}"/>
    <dgm:cxn modelId="{1E85FB6C-9464-41A8-BBED-C1CF4EFF4933}" type="presOf" srcId="{8D6C2B4E-D356-45C0-8DA0-E7F2F10F3945}" destId="{60381A06-3E13-4192-95A6-7C2BE064089C}" srcOrd="1" destOrd="0" presId="urn:microsoft.com/office/officeart/2005/8/layout/radial1"/>
    <dgm:cxn modelId="{D650F367-4271-4AD9-B56A-55EF083F01A2}" srcId="{EBFE71D5-6446-4E18-8754-F8DD612CB394}" destId="{A1E0BD91-0459-4BB2-8FD1-BBB0707B3F72}" srcOrd="1" destOrd="0" parTransId="{4916098D-F16C-4595-873A-20F28DB45914}" sibTransId="{50BBE9C4-B7A4-41D5-AAA9-A648526E88D4}"/>
    <dgm:cxn modelId="{8F906C67-5FA1-4F53-89CF-6962D26C289C}" type="presOf" srcId="{4916098D-F16C-4595-873A-20F28DB45914}" destId="{7F57BC65-04AF-4F73-9F6F-A8F6751533EC}" srcOrd="0" destOrd="0" presId="urn:microsoft.com/office/officeart/2005/8/layout/radial1"/>
    <dgm:cxn modelId="{97CBB28A-0BAF-42C5-AB77-5E0330C7ACD3}" type="presOf" srcId="{3FD07B40-5A28-4DC4-9868-1428B5C08C2F}" destId="{FCE19161-E76D-4675-AEA7-4D8B375B751D}" srcOrd="0" destOrd="0" presId="urn:microsoft.com/office/officeart/2005/8/layout/radial1"/>
    <dgm:cxn modelId="{AE126204-4BC4-431E-BCDE-A98A63B488E7}" srcId="{EBFE71D5-6446-4E18-8754-F8DD612CB394}" destId="{8266670F-BBBD-4D81-B7CD-24A7DACE0B77}" srcOrd="0" destOrd="0" parTransId="{C9D517C4-3C80-49AA-98F0-11F1F4A09A12}" sibTransId="{841F5038-F639-4347-9C29-690F482E7079}"/>
    <dgm:cxn modelId="{FFE9FBD1-795E-43AB-88C5-5E308A9D481D}" type="presOf" srcId="{1A33DCD6-1391-467D-886C-EF7E80DE46DA}" destId="{586AA756-3016-43A4-AEB7-4459A09CAAD6}" srcOrd="1" destOrd="0" presId="urn:microsoft.com/office/officeart/2005/8/layout/radial1"/>
    <dgm:cxn modelId="{E11C8CE0-C072-4835-8ED1-39C054CA705E}" srcId="{EBFE71D5-6446-4E18-8754-F8DD612CB394}" destId="{3FD07B40-5A28-4DC4-9868-1428B5C08C2F}" srcOrd="3" destOrd="0" parTransId="{A8DFBD12-1C67-4D97-B930-5FCD1EDDD4A8}" sibTransId="{7260F7C8-E458-4A93-92E8-12F6BD497455}"/>
    <dgm:cxn modelId="{26724360-4391-4D84-BC0D-E2E6E934C05D}" srcId="{EBFE71D5-6446-4E18-8754-F8DD612CB394}" destId="{69501911-C2D9-4C92-AD92-3D577965DC34}" srcOrd="4" destOrd="0" parTransId="{5391CC38-115D-4F90-B66C-D761ECBFB86E}" sibTransId="{7C944088-83DF-4970-AD57-E69479D17EA6}"/>
    <dgm:cxn modelId="{EA9790CE-9A62-43BE-8435-A548A64DCF2C}" type="presOf" srcId="{5391CC38-115D-4F90-B66C-D761ECBFB86E}" destId="{3597CAF9-DE87-46FD-89CB-2A1EC57D5201}" srcOrd="1" destOrd="0" presId="urn:microsoft.com/office/officeart/2005/8/layout/radial1"/>
    <dgm:cxn modelId="{E377606F-6F32-4443-8062-F48E584D19FD}" type="presOf" srcId="{6DB66BF3-A937-4E7F-B8D2-C636685523E4}" destId="{2C104A47-EC4C-453E-8E7E-7FE7FE2D1F9D}" srcOrd="0" destOrd="0" presId="urn:microsoft.com/office/officeart/2005/8/layout/radial1"/>
    <dgm:cxn modelId="{4BE08229-C34F-415D-AD0C-31E5231A5EB7}" srcId="{AA97FD44-50F6-44FC-972F-F7954FA354A2}" destId="{EBFE71D5-6446-4E18-8754-F8DD612CB394}" srcOrd="0" destOrd="0" parTransId="{5059FD22-85E1-4B28-836F-17093C1C62AB}" sibTransId="{B00CC623-6F7F-4B3A-8564-47E4C6BFA6A2}"/>
    <dgm:cxn modelId="{6629504D-E8D9-4B5C-A267-E14934AF4060}" type="presOf" srcId="{A8DFBD12-1C67-4D97-B930-5FCD1EDDD4A8}" destId="{7256A20F-FCF6-4ABE-B23D-31F1FEB09DC3}" srcOrd="1" destOrd="0" presId="urn:microsoft.com/office/officeart/2005/8/layout/radial1"/>
    <dgm:cxn modelId="{33D71EE4-6976-4F8A-80A9-DB8765D5A479}" srcId="{EBFE71D5-6446-4E18-8754-F8DD612CB394}" destId="{19A0FDD7-7A4C-4A01-869F-C21B04F14C50}" srcOrd="2" destOrd="0" parTransId="{1D6D8D4C-AACE-41B9-AAFB-1E89163E7124}" sibTransId="{8A58B82B-094F-463D-9FB8-606F4ED126D1}"/>
    <dgm:cxn modelId="{21592219-B6B7-4651-A564-012A765A2857}" srcId="{EBFE71D5-6446-4E18-8754-F8DD612CB394}" destId="{B7C9CC0F-0BFD-4703-91C8-4FBE2CCA6F82}" srcOrd="5" destOrd="0" parTransId="{1A33DCD6-1391-467D-886C-EF7E80DE46DA}" sibTransId="{C5059F13-4106-4D9E-8192-5F39CE5E8C28}"/>
    <dgm:cxn modelId="{AC349446-444A-4301-9F0E-A97DA72F67D6}" type="presOf" srcId="{EBFE71D5-6446-4E18-8754-F8DD612CB394}" destId="{A09979DA-3E30-4CBD-A92F-068B6BAB21B2}" srcOrd="0" destOrd="0" presId="urn:microsoft.com/office/officeart/2005/8/layout/radial1"/>
    <dgm:cxn modelId="{808A5FBF-8268-4967-B65F-8B3F4E7BCEDD}" srcId="{EBFE71D5-6446-4E18-8754-F8DD612CB394}" destId="{6DB66BF3-A937-4E7F-B8D2-C636685523E4}" srcOrd="6" destOrd="0" parTransId="{8D6C2B4E-D356-45C0-8DA0-E7F2F10F3945}" sibTransId="{5723CB9A-731D-41D2-BCF1-42AC6C93AA83}"/>
    <dgm:cxn modelId="{17DAF375-395B-4F7D-92DB-788A3AA55D0F}" type="presOf" srcId="{C9D517C4-3C80-49AA-98F0-11F1F4A09A12}" destId="{E1BE0CD9-6D71-4A3E-8659-D76F5DB5AD89}" srcOrd="1" destOrd="0" presId="urn:microsoft.com/office/officeart/2005/8/layout/radial1"/>
    <dgm:cxn modelId="{28F65439-0CE8-4A92-BC3A-F24CE1F6D221}" type="presOf" srcId="{8D6C2B4E-D356-45C0-8DA0-E7F2F10F3945}" destId="{5E51EEAE-F9B5-4BB8-AFA3-CB68265C745E}" srcOrd="0" destOrd="0" presId="urn:microsoft.com/office/officeart/2005/8/layout/radial1"/>
    <dgm:cxn modelId="{F00F61EE-28ED-4490-8656-B39665C6ED4F}" type="presOf" srcId="{69501911-C2D9-4C92-AD92-3D577965DC34}" destId="{51D09F21-4160-45A1-91FC-B91C261094A3}" srcOrd="0" destOrd="0" presId="urn:microsoft.com/office/officeart/2005/8/layout/radial1"/>
    <dgm:cxn modelId="{01977926-00E6-4D77-89FD-F24BE2CABCB0}" type="presParOf" srcId="{5DC53C41-2476-4208-A7F8-6350DEDF6367}" destId="{A09979DA-3E30-4CBD-A92F-068B6BAB21B2}" srcOrd="0" destOrd="0" presId="urn:microsoft.com/office/officeart/2005/8/layout/radial1"/>
    <dgm:cxn modelId="{7299AAA0-3D81-47C6-A595-064466511F81}" type="presParOf" srcId="{5DC53C41-2476-4208-A7F8-6350DEDF6367}" destId="{298F285F-3C0C-4589-8B38-41137E38E1EE}" srcOrd="1" destOrd="0" presId="urn:microsoft.com/office/officeart/2005/8/layout/radial1"/>
    <dgm:cxn modelId="{C6990A75-CEAA-4704-95DF-CA738171F59A}" type="presParOf" srcId="{298F285F-3C0C-4589-8B38-41137E38E1EE}" destId="{E1BE0CD9-6D71-4A3E-8659-D76F5DB5AD89}" srcOrd="0" destOrd="0" presId="urn:microsoft.com/office/officeart/2005/8/layout/radial1"/>
    <dgm:cxn modelId="{D7625E02-165E-4698-A417-57E24BA65D36}" type="presParOf" srcId="{5DC53C41-2476-4208-A7F8-6350DEDF6367}" destId="{C970FD23-9294-4C8A-BE9A-9AD7CF30C8B7}" srcOrd="2" destOrd="0" presId="urn:microsoft.com/office/officeart/2005/8/layout/radial1"/>
    <dgm:cxn modelId="{ED1125C4-D72D-477C-ADB1-50D0D23C2B01}" type="presParOf" srcId="{5DC53C41-2476-4208-A7F8-6350DEDF6367}" destId="{7F57BC65-04AF-4F73-9F6F-A8F6751533EC}" srcOrd="3" destOrd="0" presId="urn:microsoft.com/office/officeart/2005/8/layout/radial1"/>
    <dgm:cxn modelId="{A2CDCADA-2622-4C0D-8457-73BA78BB0AE5}" type="presParOf" srcId="{7F57BC65-04AF-4F73-9F6F-A8F6751533EC}" destId="{D740CD51-B27D-4D48-B731-ECFA452F9EBE}" srcOrd="0" destOrd="0" presId="urn:microsoft.com/office/officeart/2005/8/layout/radial1"/>
    <dgm:cxn modelId="{BB062567-7910-4C69-A97F-70751C136DCA}" type="presParOf" srcId="{5DC53C41-2476-4208-A7F8-6350DEDF6367}" destId="{56B2BFCC-CDCA-4392-B9A7-7BE2D7142EC7}" srcOrd="4" destOrd="0" presId="urn:microsoft.com/office/officeart/2005/8/layout/radial1"/>
    <dgm:cxn modelId="{BFB9E46F-27F1-4458-A8FA-F0AE95BED6FE}" type="presParOf" srcId="{5DC53C41-2476-4208-A7F8-6350DEDF6367}" destId="{6FEE2245-761E-4863-8CED-9378E2718866}" srcOrd="5" destOrd="0" presId="urn:microsoft.com/office/officeart/2005/8/layout/radial1"/>
    <dgm:cxn modelId="{7BF7230E-75E3-4AD2-AAE9-114B236AB103}" type="presParOf" srcId="{6FEE2245-761E-4863-8CED-9378E2718866}" destId="{FA407DA8-5A4B-4578-8BA9-83DA9FAC923F}" srcOrd="0" destOrd="0" presId="urn:microsoft.com/office/officeart/2005/8/layout/radial1"/>
    <dgm:cxn modelId="{5F9DB63D-4400-4B3A-B49B-66299EC2570F}" type="presParOf" srcId="{5DC53C41-2476-4208-A7F8-6350DEDF6367}" destId="{DF5AA618-6DBD-4CD7-9651-EA032F5670F7}" srcOrd="6" destOrd="0" presId="urn:microsoft.com/office/officeart/2005/8/layout/radial1"/>
    <dgm:cxn modelId="{FAADE0AB-887C-4178-9304-4DC3D3C17D15}" type="presParOf" srcId="{5DC53C41-2476-4208-A7F8-6350DEDF6367}" destId="{50AA2973-310A-4063-B2B1-377870254E07}" srcOrd="7" destOrd="0" presId="urn:microsoft.com/office/officeart/2005/8/layout/radial1"/>
    <dgm:cxn modelId="{B1AF400A-E736-4030-A7B1-99C953E87AAC}" type="presParOf" srcId="{50AA2973-310A-4063-B2B1-377870254E07}" destId="{7256A20F-FCF6-4ABE-B23D-31F1FEB09DC3}" srcOrd="0" destOrd="0" presId="urn:microsoft.com/office/officeart/2005/8/layout/radial1"/>
    <dgm:cxn modelId="{572E7860-AACB-4B45-A972-C0A3BD942A63}" type="presParOf" srcId="{5DC53C41-2476-4208-A7F8-6350DEDF6367}" destId="{FCE19161-E76D-4675-AEA7-4D8B375B751D}" srcOrd="8" destOrd="0" presId="urn:microsoft.com/office/officeart/2005/8/layout/radial1"/>
    <dgm:cxn modelId="{A87BB374-0C55-4F8D-87C5-09BED2B5AB35}" type="presParOf" srcId="{5DC53C41-2476-4208-A7F8-6350DEDF6367}" destId="{04489E74-88D6-4D07-AC81-EA839BFF8463}" srcOrd="9" destOrd="0" presId="urn:microsoft.com/office/officeart/2005/8/layout/radial1"/>
    <dgm:cxn modelId="{2ACA3B2B-7A9B-4F01-A76A-D1B4049CBFCB}" type="presParOf" srcId="{04489E74-88D6-4D07-AC81-EA839BFF8463}" destId="{3597CAF9-DE87-46FD-89CB-2A1EC57D5201}" srcOrd="0" destOrd="0" presId="urn:microsoft.com/office/officeart/2005/8/layout/radial1"/>
    <dgm:cxn modelId="{91503F1A-65AD-4050-B640-EB40BCC15C3C}" type="presParOf" srcId="{5DC53C41-2476-4208-A7F8-6350DEDF6367}" destId="{51D09F21-4160-45A1-91FC-B91C261094A3}" srcOrd="10" destOrd="0" presId="urn:microsoft.com/office/officeart/2005/8/layout/radial1"/>
    <dgm:cxn modelId="{87B9D0A2-FE2B-4E69-A6C3-BE930E4E2AF5}" type="presParOf" srcId="{5DC53C41-2476-4208-A7F8-6350DEDF6367}" destId="{F24CAD8A-03CA-4C81-9035-84B3D7EC5EF3}" srcOrd="11" destOrd="0" presId="urn:microsoft.com/office/officeart/2005/8/layout/radial1"/>
    <dgm:cxn modelId="{0E045B3E-58EB-401B-AF66-B64EA24380C6}" type="presParOf" srcId="{F24CAD8A-03CA-4C81-9035-84B3D7EC5EF3}" destId="{586AA756-3016-43A4-AEB7-4459A09CAAD6}" srcOrd="0" destOrd="0" presId="urn:microsoft.com/office/officeart/2005/8/layout/radial1"/>
    <dgm:cxn modelId="{C6F78E95-2742-4936-92B2-FBCBEC887859}" type="presParOf" srcId="{5DC53C41-2476-4208-A7F8-6350DEDF6367}" destId="{736D23AE-68E4-4ABD-A521-DE27C23BDFAE}" srcOrd="12" destOrd="0" presId="urn:microsoft.com/office/officeart/2005/8/layout/radial1"/>
    <dgm:cxn modelId="{CEE1FF20-6A1C-43FF-AF5E-9626DEB7BB98}" type="presParOf" srcId="{5DC53C41-2476-4208-A7F8-6350DEDF6367}" destId="{5E51EEAE-F9B5-4BB8-AFA3-CB68265C745E}" srcOrd="13" destOrd="0" presId="urn:microsoft.com/office/officeart/2005/8/layout/radial1"/>
    <dgm:cxn modelId="{46BC1A0A-8E98-47D2-8CAF-88527F7BDF89}" type="presParOf" srcId="{5E51EEAE-F9B5-4BB8-AFA3-CB68265C745E}" destId="{60381A06-3E13-4192-95A6-7C2BE064089C}" srcOrd="0" destOrd="0" presId="urn:microsoft.com/office/officeart/2005/8/layout/radial1"/>
    <dgm:cxn modelId="{14578CF7-EA7D-4722-9C72-5AC34B4F1944}" type="presParOf" srcId="{5DC53C41-2476-4208-A7F8-6350DEDF6367}" destId="{2C104A47-EC4C-453E-8E7E-7FE7FE2D1F9D}" srcOrd="14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97FD44-50F6-44FC-972F-F7954FA354A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FE71D5-6446-4E18-8754-F8DD612CB394}">
      <dgm:prSet custT="1"/>
      <dgm:spPr>
        <a:solidFill>
          <a:srgbClr val="FF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Практическая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часть</a:t>
          </a:r>
        </a:p>
      </dgm:t>
    </dgm:pt>
    <dgm:pt modelId="{5059FD22-85E1-4B28-836F-17093C1C62AB}" type="parTrans" cxnId="{4BE08229-C34F-415D-AD0C-31E5231A5EB7}">
      <dgm:prSet/>
      <dgm:spPr/>
      <dgm:t>
        <a:bodyPr/>
        <a:lstStyle/>
        <a:p>
          <a:endParaRPr lang="ru-RU"/>
        </a:p>
      </dgm:t>
    </dgm:pt>
    <dgm:pt modelId="{B00CC623-6F7F-4B3A-8564-47E4C6BFA6A2}" type="sibTrans" cxnId="{4BE08229-C34F-415D-AD0C-31E5231A5EB7}">
      <dgm:prSet/>
      <dgm:spPr/>
      <dgm:t>
        <a:bodyPr/>
        <a:lstStyle/>
        <a:p>
          <a:endParaRPr lang="ru-RU"/>
        </a:p>
      </dgm:t>
    </dgm:pt>
    <dgm:pt modelId="{8266670F-BBBD-4D81-B7CD-24A7DACE0B77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Урок - путешествие в страну народных мастеров России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C9D517C4-3C80-49AA-98F0-11F1F4A09A12}" type="parTrans" cxnId="{AE126204-4BC4-431E-BCDE-A98A63B488E7}">
      <dgm:prSet/>
      <dgm:spPr/>
      <dgm:t>
        <a:bodyPr/>
        <a:lstStyle/>
        <a:p>
          <a:endParaRPr lang="ru-RU"/>
        </a:p>
      </dgm:t>
    </dgm:pt>
    <dgm:pt modelId="{841F5038-F639-4347-9C29-690F482E7079}" type="sibTrans" cxnId="{AE126204-4BC4-431E-BCDE-A98A63B488E7}">
      <dgm:prSet/>
      <dgm:spPr/>
      <dgm:t>
        <a:bodyPr/>
        <a:lstStyle/>
        <a:p>
          <a:endParaRPr lang="ru-RU"/>
        </a:p>
      </dgm:t>
    </dgm:pt>
    <dgm:pt modelId="{3FD07B40-5A28-4DC4-9868-1428B5C08C2F}">
      <dgm:prSet custT="1"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b="1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Конструирование птиц из бумаги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A8DFBD12-1C67-4D97-B930-5FCD1EDDD4A8}" type="parTrans" cxnId="{E11C8CE0-C072-4835-8ED1-39C054CA705E}">
      <dgm:prSet/>
      <dgm:spPr/>
      <dgm:t>
        <a:bodyPr/>
        <a:lstStyle/>
        <a:p>
          <a:endParaRPr lang="ru-RU"/>
        </a:p>
      </dgm:t>
    </dgm:pt>
    <dgm:pt modelId="{7260F7C8-E458-4A93-92E8-12F6BD497455}" type="sibTrans" cxnId="{E11C8CE0-C072-4835-8ED1-39C054CA705E}">
      <dgm:prSet/>
      <dgm:spPr/>
      <dgm:t>
        <a:bodyPr/>
        <a:lstStyle/>
        <a:p>
          <a:endParaRPr lang="ru-RU"/>
        </a:p>
      </dgm:t>
    </dgm:pt>
    <dgm:pt modelId="{B7C9CC0F-0BFD-4703-91C8-4FBE2CCA6F82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Выполнение элементов городецкого узора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1A33DCD6-1391-467D-886C-EF7E80DE46DA}" type="parTrans" cxnId="{21592219-B6B7-4651-A564-012A765A2857}">
      <dgm:prSet/>
      <dgm:spPr/>
      <dgm:t>
        <a:bodyPr/>
        <a:lstStyle/>
        <a:p>
          <a:endParaRPr lang="ru-RU"/>
        </a:p>
      </dgm:t>
    </dgm:pt>
    <dgm:pt modelId="{C5059F13-4106-4D9E-8192-5F39CE5E8C28}" type="sibTrans" cxnId="{21592219-B6B7-4651-A564-012A765A2857}">
      <dgm:prSet/>
      <dgm:spPr/>
      <dgm:t>
        <a:bodyPr/>
        <a:lstStyle/>
        <a:p>
          <a:endParaRPr lang="ru-RU"/>
        </a:p>
      </dgm:t>
    </dgm:pt>
    <dgm:pt modelId="{6DB66BF3-A937-4E7F-B8D2-C636685523E4}">
      <dgm:prSet custT="1"/>
      <dgm:spPr>
        <a:solidFill>
          <a:srgbClr val="FFFF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rPr>
            <a:t>Элементы геометрического узора дымковской росписи 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800000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8D6C2B4E-D356-45C0-8DA0-E7F2F10F3945}" type="parTrans" cxnId="{808A5FBF-8268-4967-B65F-8B3F4E7BCEDD}">
      <dgm:prSet/>
      <dgm:spPr/>
      <dgm:t>
        <a:bodyPr/>
        <a:lstStyle/>
        <a:p>
          <a:endParaRPr lang="ru-RU"/>
        </a:p>
      </dgm:t>
    </dgm:pt>
    <dgm:pt modelId="{5723CB9A-731D-41D2-BCF1-42AC6C93AA83}" type="sibTrans" cxnId="{808A5FBF-8268-4967-B65F-8B3F4E7BCEDD}">
      <dgm:prSet/>
      <dgm:spPr/>
      <dgm:t>
        <a:bodyPr/>
        <a:lstStyle/>
        <a:p>
          <a:endParaRPr lang="ru-RU"/>
        </a:p>
      </dgm:t>
    </dgm:pt>
    <dgm:pt modelId="{69501911-C2D9-4C92-AD92-3D577965DC34}">
      <dgm:prSet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Техника, приемы выполнения </a:t>
          </a:r>
          <a:r>
            <a:rPr lang="ru-RU" sz="1600" dirty="0" err="1" smtClean="0">
              <a:solidFill>
                <a:srgbClr val="FFFFCC"/>
              </a:solidFill>
              <a:latin typeface="Tahoma" pitchFamily="34" charset="0"/>
              <a:cs typeface="Tahoma" pitchFamily="34" charset="0"/>
            </a:rPr>
            <a:t>граттажа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7C944088-83DF-4970-AD57-E69479D17EA6}" type="sibTrans" cxnId="{26724360-4391-4D84-BC0D-E2E6E934C05D}">
      <dgm:prSet/>
      <dgm:spPr/>
      <dgm:t>
        <a:bodyPr/>
        <a:lstStyle/>
        <a:p>
          <a:endParaRPr lang="ru-RU"/>
        </a:p>
      </dgm:t>
    </dgm:pt>
    <dgm:pt modelId="{5391CC38-115D-4F90-B66C-D761ECBFB86E}" type="parTrans" cxnId="{26724360-4391-4D84-BC0D-E2E6E934C05D}">
      <dgm:prSet/>
      <dgm:spPr/>
      <dgm:t>
        <a:bodyPr/>
        <a:lstStyle/>
        <a:p>
          <a:endParaRPr lang="ru-RU"/>
        </a:p>
      </dgm:t>
    </dgm:pt>
    <dgm:pt modelId="{17DCEB5F-E737-4854-8A65-8D85582CD59E}">
      <dgm:prSet custScaleX="209511" custScaleY="117423" custRadScaleRad="101317" custRadScaleInc="-1080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42E2B46-C324-4DF6-998B-FAF7799821DD}" type="parTrans" cxnId="{66597B6A-4E04-4CD2-A7DA-A8BB99250C12}">
      <dgm:prSet/>
      <dgm:spPr/>
      <dgm:t>
        <a:bodyPr/>
        <a:lstStyle/>
        <a:p>
          <a:endParaRPr lang="ru-RU"/>
        </a:p>
      </dgm:t>
    </dgm:pt>
    <dgm:pt modelId="{6F23E86A-667E-4F94-9A69-3B80F266A694}" type="sibTrans" cxnId="{66597B6A-4E04-4CD2-A7DA-A8BB99250C12}">
      <dgm:prSet/>
      <dgm:spPr/>
      <dgm:t>
        <a:bodyPr/>
        <a:lstStyle/>
        <a:p>
          <a:endParaRPr lang="ru-RU"/>
        </a:p>
      </dgm:t>
    </dgm:pt>
    <dgm:pt modelId="{A1E0BD91-0459-4BB2-8FD1-BBB0707B3F7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FFFFCC"/>
              </a:solidFill>
            </a:rPr>
            <a:t>Открытка как самостоятельное художественное произведение</a:t>
          </a:r>
          <a:endParaRPr lang="ru-RU" sz="1600" dirty="0">
            <a:solidFill>
              <a:srgbClr val="FFFFCC"/>
            </a:solidFill>
            <a:latin typeface="Tahoma" pitchFamily="34" charset="0"/>
            <a:cs typeface="Tahoma" pitchFamily="34" charset="0"/>
          </a:endParaRPr>
        </a:p>
      </dgm:t>
    </dgm:pt>
    <dgm:pt modelId="{4916098D-F16C-4595-873A-20F28DB45914}" type="parTrans" cxnId="{D650F367-4271-4AD9-B56A-55EF083F01A2}">
      <dgm:prSet/>
      <dgm:spPr/>
      <dgm:t>
        <a:bodyPr/>
        <a:lstStyle/>
        <a:p>
          <a:endParaRPr lang="ru-RU"/>
        </a:p>
      </dgm:t>
    </dgm:pt>
    <dgm:pt modelId="{50BBE9C4-B7A4-41D5-AAA9-A648526E88D4}" type="sibTrans" cxnId="{D650F367-4271-4AD9-B56A-55EF083F01A2}">
      <dgm:prSet/>
      <dgm:spPr/>
      <dgm:t>
        <a:bodyPr/>
        <a:lstStyle/>
        <a:p>
          <a:endParaRPr lang="ru-RU"/>
        </a:p>
      </dgm:t>
    </dgm:pt>
    <dgm:pt modelId="{19A0FDD7-7A4C-4A01-869F-C21B04F14C50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rPr>
            <a:t>Знакомство с Золотой Хохломой </a:t>
          </a:r>
          <a:endParaRPr lang="ru-RU" sz="1600" dirty="0">
            <a:solidFill>
              <a:srgbClr val="800000"/>
            </a:solidFill>
            <a:latin typeface="Tahoma" pitchFamily="34" charset="0"/>
            <a:cs typeface="Tahoma" pitchFamily="34" charset="0"/>
          </a:endParaRPr>
        </a:p>
      </dgm:t>
    </dgm:pt>
    <dgm:pt modelId="{1D6D8D4C-AACE-41B9-AAFB-1E89163E7124}" type="parTrans" cxnId="{33D71EE4-6976-4F8A-80A9-DB8765D5A479}">
      <dgm:prSet/>
      <dgm:spPr/>
      <dgm:t>
        <a:bodyPr/>
        <a:lstStyle/>
        <a:p>
          <a:endParaRPr lang="ru-RU"/>
        </a:p>
      </dgm:t>
    </dgm:pt>
    <dgm:pt modelId="{8A58B82B-094F-463D-9FB8-606F4ED126D1}" type="sibTrans" cxnId="{33D71EE4-6976-4F8A-80A9-DB8765D5A479}">
      <dgm:prSet/>
      <dgm:spPr/>
      <dgm:t>
        <a:bodyPr/>
        <a:lstStyle/>
        <a:p>
          <a:endParaRPr lang="ru-RU"/>
        </a:p>
      </dgm:t>
    </dgm:pt>
    <dgm:pt modelId="{5DC53C41-2476-4208-A7F8-6350DEDF6367}" type="pres">
      <dgm:prSet presAssocID="{AA97FD44-50F6-44FC-972F-F7954FA35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979DA-3E30-4CBD-A92F-068B6BAB21B2}" type="pres">
      <dgm:prSet presAssocID="{EBFE71D5-6446-4E18-8754-F8DD612CB394}" presName="centerShape" presStyleLbl="node0" presStyleIdx="0" presStyleCnt="1" custScaleX="190848" custScaleY="112034" custLinFactNeighborX="1803" custLinFactNeighborY="2294"/>
      <dgm:spPr/>
      <dgm:t>
        <a:bodyPr/>
        <a:lstStyle/>
        <a:p>
          <a:endParaRPr lang="ru-RU"/>
        </a:p>
      </dgm:t>
    </dgm:pt>
    <dgm:pt modelId="{298F285F-3C0C-4589-8B38-41137E38E1EE}" type="pres">
      <dgm:prSet presAssocID="{C9D517C4-3C80-49AA-98F0-11F1F4A09A12}" presName="Name9" presStyleLbl="parChTrans1D2" presStyleIdx="0" presStyleCnt="7"/>
      <dgm:spPr/>
      <dgm:t>
        <a:bodyPr/>
        <a:lstStyle/>
        <a:p>
          <a:endParaRPr lang="ru-RU"/>
        </a:p>
      </dgm:t>
    </dgm:pt>
    <dgm:pt modelId="{E1BE0CD9-6D71-4A3E-8659-D76F5DB5AD89}" type="pres">
      <dgm:prSet presAssocID="{C9D517C4-3C80-49AA-98F0-11F1F4A09A12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970FD23-9294-4C8A-BE9A-9AD7CF30C8B7}" type="pres">
      <dgm:prSet presAssocID="{8266670F-BBBD-4D81-B7CD-24A7DACE0B77}" presName="node" presStyleLbl="node1" presStyleIdx="0" presStyleCnt="7" custScaleX="209511" custScaleY="134788" custRadScaleRad="91624" custRadScaleInc="-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7BC65-04AF-4F73-9F6F-A8F6751533EC}" type="pres">
      <dgm:prSet presAssocID="{4916098D-F16C-4595-873A-20F28DB45914}" presName="Name9" presStyleLbl="parChTrans1D2" presStyleIdx="1" presStyleCnt="7"/>
      <dgm:spPr/>
      <dgm:t>
        <a:bodyPr/>
        <a:lstStyle/>
        <a:p>
          <a:endParaRPr lang="ru-RU"/>
        </a:p>
      </dgm:t>
    </dgm:pt>
    <dgm:pt modelId="{D740CD51-B27D-4D48-B731-ECFA452F9EBE}" type="pres">
      <dgm:prSet presAssocID="{4916098D-F16C-4595-873A-20F28DB45914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6B2BFCC-CDCA-4392-B9A7-7BE2D7142EC7}" type="pres">
      <dgm:prSet presAssocID="{A1E0BD91-0459-4BB2-8FD1-BBB0707B3F72}" presName="node" presStyleLbl="node1" presStyleIdx="1" presStyleCnt="7" custScaleX="198542" custScaleY="123906" custRadScaleRad="100391" custRadScaleInc="632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E2245-761E-4863-8CED-9378E2718866}" type="pres">
      <dgm:prSet presAssocID="{1D6D8D4C-AACE-41B9-AAFB-1E89163E7124}" presName="Name9" presStyleLbl="parChTrans1D2" presStyleIdx="2" presStyleCnt="7"/>
      <dgm:spPr/>
      <dgm:t>
        <a:bodyPr/>
        <a:lstStyle/>
        <a:p>
          <a:endParaRPr lang="ru-RU"/>
        </a:p>
      </dgm:t>
    </dgm:pt>
    <dgm:pt modelId="{FA407DA8-5A4B-4578-8BA9-83DA9FAC923F}" type="pres">
      <dgm:prSet presAssocID="{1D6D8D4C-AACE-41B9-AAFB-1E89163E712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F5AA618-6DBD-4CD7-9651-EA032F5670F7}" type="pres">
      <dgm:prSet presAssocID="{19A0FDD7-7A4C-4A01-869F-C21B04F14C50}" presName="node" presStyleLbl="node1" presStyleIdx="2" presStyleCnt="7" custScaleX="187780" custScaleY="124878" custRadScaleRad="160725" custRadScaleInc="-176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2973-310A-4063-B2B1-377870254E07}" type="pres">
      <dgm:prSet presAssocID="{A8DFBD12-1C67-4D97-B930-5FCD1EDDD4A8}" presName="Name9" presStyleLbl="parChTrans1D2" presStyleIdx="3" presStyleCnt="7"/>
      <dgm:spPr/>
      <dgm:t>
        <a:bodyPr/>
        <a:lstStyle/>
        <a:p>
          <a:endParaRPr lang="ru-RU"/>
        </a:p>
      </dgm:t>
    </dgm:pt>
    <dgm:pt modelId="{7256A20F-FCF6-4ABE-B23D-31F1FEB09DC3}" type="pres">
      <dgm:prSet presAssocID="{A8DFBD12-1C67-4D97-B930-5FCD1EDDD4A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CE19161-E76D-4675-AEA7-4D8B375B751D}" type="pres">
      <dgm:prSet presAssocID="{3FD07B40-5A28-4DC4-9868-1428B5C08C2F}" presName="node" presStyleLbl="node1" presStyleIdx="3" presStyleCnt="7" custScaleX="172167" custScaleY="119902" custRadScaleRad="135815" custRadScaleInc="-239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89E74-88D6-4D07-AC81-EA839BFF8463}" type="pres">
      <dgm:prSet presAssocID="{5391CC38-115D-4F90-B66C-D761ECBFB86E}" presName="Name9" presStyleLbl="parChTrans1D2" presStyleIdx="4" presStyleCnt="7"/>
      <dgm:spPr/>
      <dgm:t>
        <a:bodyPr/>
        <a:lstStyle/>
        <a:p>
          <a:endParaRPr lang="ru-RU"/>
        </a:p>
      </dgm:t>
    </dgm:pt>
    <dgm:pt modelId="{3597CAF9-DE87-46FD-89CB-2A1EC57D5201}" type="pres">
      <dgm:prSet presAssocID="{5391CC38-115D-4F90-B66C-D761ECBFB86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1D09F21-4160-45A1-91FC-B91C261094A3}" type="pres">
      <dgm:prSet presAssocID="{69501911-C2D9-4C92-AD92-3D577965DC34}" presName="node" presStyleLbl="node1" presStyleIdx="4" presStyleCnt="7" custScaleX="193894" custScaleY="123978" custRadScaleRad="118730" custRadScaleInc="-273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AD8A-03CA-4C81-9035-84B3D7EC5EF3}" type="pres">
      <dgm:prSet presAssocID="{1A33DCD6-1391-467D-886C-EF7E80DE46DA}" presName="Name9" presStyleLbl="parChTrans1D2" presStyleIdx="5" presStyleCnt="7"/>
      <dgm:spPr/>
      <dgm:t>
        <a:bodyPr/>
        <a:lstStyle/>
        <a:p>
          <a:endParaRPr lang="ru-RU"/>
        </a:p>
      </dgm:t>
    </dgm:pt>
    <dgm:pt modelId="{586AA756-3016-43A4-AEB7-4459A09CAAD6}" type="pres">
      <dgm:prSet presAssocID="{1A33DCD6-1391-467D-886C-EF7E80DE46D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736D23AE-68E4-4ABD-A521-DE27C23BDFAE}" type="pres">
      <dgm:prSet presAssocID="{B7C9CC0F-0BFD-4703-91C8-4FBE2CCA6F82}" presName="node" presStyleLbl="node1" presStyleIdx="5" presStyleCnt="7" custScaleX="199563" custScaleY="158767" custRadScaleRad="151410" custRadScaleInc="38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1EEAE-F9B5-4BB8-AFA3-CB68265C745E}" type="pres">
      <dgm:prSet presAssocID="{8D6C2B4E-D356-45C0-8DA0-E7F2F10F3945}" presName="Name9" presStyleLbl="parChTrans1D2" presStyleIdx="6" presStyleCnt="7"/>
      <dgm:spPr/>
      <dgm:t>
        <a:bodyPr/>
        <a:lstStyle/>
        <a:p>
          <a:endParaRPr lang="ru-RU"/>
        </a:p>
      </dgm:t>
    </dgm:pt>
    <dgm:pt modelId="{60381A06-3E13-4192-95A6-7C2BE064089C}" type="pres">
      <dgm:prSet presAssocID="{8D6C2B4E-D356-45C0-8DA0-E7F2F10F3945}" presName="connTx" presStyleLbl="parChTrans1D2" presStyleIdx="6" presStyleCnt="7"/>
      <dgm:spPr/>
      <dgm:t>
        <a:bodyPr/>
        <a:lstStyle/>
        <a:p>
          <a:endParaRPr lang="ru-RU"/>
        </a:p>
      </dgm:t>
    </dgm:pt>
    <dgm:pt modelId="{2C104A47-EC4C-453E-8E7E-7FE7FE2D1F9D}" type="pres">
      <dgm:prSet presAssocID="{6DB66BF3-A937-4E7F-B8D2-C636685523E4}" presName="node" presStyleLbl="node1" presStyleIdx="6" presStyleCnt="7" custScaleX="197397" custScaleY="121805" custRadScaleRad="166964" custRadScaleInc="-20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58017-FDA4-471D-B65F-9E84E0DC395A}" type="presOf" srcId="{3FD07B40-5A28-4DC4-9868-1428B5C08C2F}" destId="{FCE19161-E76D-4675-AEA7-4D8B375B751D}" srcOrd="0" destOrd="0" presId="urn:microsoft.com/office/officeart/2005/8/layout/radial1"/>
    <dgm:cxn modelId="{E538A38F-E1BC-441B-B918-4E542BB7F45D}" type="presOf" srcId="{A8DFBD12-1C67-4D97-B930-5FCD1EDDD4A8}" destId="{50AA2973-310A-4063-B2B1-377870254E07}" srcOrd="0" destOrd="0" presId="urn:microsoft.com/office/officeart/2005/8/layout/radial1"/>
    <dgm:cxn modelId="{F9F7A99A-B3AB-4277-8A3A-9B0A9ED9A47A}" type="presOf" srcId="{5391CC38-115D-4F90-B66C-D761ECBFB86E}" destId="{04489E74-88D6-4D07-AC81-EA839BFF8463}" srcOrd="0" destOrd="0" presId="urn:microsoft.com/office/officeart/2005/8/layout/radial1"/>
    <dgm:cxn modelId="{E97B5762-854A-4C17-B514-41F7DCC213EB}" type="presOf" srcId="{A1E0BD91-0459-4BB2-8FD1-BBB0707B3F72}" destId="{56B2BFCC-CDCA-4392-B9A7-7BE2D7142EC7}" srcOrd="0" destOrd="0" presId="urn:microsoft.com/office/officeart/2005/8/layout/radial1"/>
    <dgm:cxn modelId="{16EDBCDD-1042-4AE0-A3F4-305C9E8A8500}" type="presOf" srcId="{1D6D8D4C-AACE-41B9-AAFB-1E89163E7124}" destId="{6FEE2245-761E-4863-8CED-9378E2718866}" srcOrd="0" destOrd="0" presId="urn:microsoft.com/office/officeart/2005/8/layout/radial1"/>
    <dgm:cxn modelId="{0DDBC190-F2D7-4248-B28F-7FB6D0BBF90E}" type="presOf" srcId="{EBFE71D5-6446-4E18-8754-F8DD612CB394}" destId="{A09979DA-3E30-4CBD-A92F-068B6BAB21B2}" srcOrd="0" destOrd="0" presId="urn:microsoft.com/office/officeart/2005/8/layout/radial1"/>
    <dgm:cxn modelId="{B1576DD2-2306-4D0C-99C3-C1A24AC2417C}" type="presOf" srcId="{1A33DCD6-1391-467D-886C-EF7E80DE46DA}" destId="{F24CAD8A-03CA-4C81-9035-84B3D7EC5EF3}" srcOrd="0" destOrd="0" presId="urn:microsoft.com/office/officeart/2005/8/layout/radial1"/>
    <dgm:cxn modelId="{66597B6A-4E04-4CD2-A7DA-A8BB99250C12}" srcId="{AA97FD44-50F6-44FC-972F-F7954FA354A2}" destId="{17DCEB5F-E737-4854-8A65-8D85582CD59E}" srcOrd="1" destOrd="0" parTransId="{842E2B46-C324-4DF6-998B-FAF7799821DD}" sibTransId="{6F23E86A-667E-4F94-9A69-3B80F266A694}"/>
    <dgm:cxn modelId="{C4604748-FC9C-45D0-8848-C41507F1A3A8}" type="presOf" srcId="{8D6C2B4E-D356-45C0-8DA0-E7F2F10F3945}" destId="{5E51EEAE-F9B5-4BB8-AFA3-CB68265C745E}" srcOrd="0" destOrd="0" presId="urn:microsoft.com/office/officeart/2005/8/layout/radial1"/>
    <dgm:cxn modelId="{47C1D526-6A78-43CF-B871-91ADD263C336}" type="presOf" srcId="{8D6C2B4E-D356-45C0-8DA0-E7F2F10F3945}" destId="{60381A06-3E13-4192-95A6-7C2BE064089C}" srcOrd="1" destOrd="0" presId="urn:microsoft.com/office/officeart/2005/8/layout/radial1"/>
    <dgm:cxn modelId="{6966E5B1-7638-4B1F-8FCA-1DBE9CFEB8AC}" type="presOf" srcId="{B7C9CC0F-0BFD-4703-91C8-4FBE2CCA6F82}" destId="{736D23AE-68E4-4ABD-A521-DE27C23BDFAE}" srcOrd="0" destOrd="0" presId="urn:microsoft.com/office/officeart/2005/8/layout/radial1"/>
    <dgm:cxn modelId="{DD661FFE-6384-43E2-9798-B8DDED6AA483}" type="presOf" srcId="{4916098D-F16C-4595-873A-20F28DB45914}" destId="{7F57BC65-04AF-4F73-9F6F-A8F6751533EC}" srcOrd="0" destOrd="0" presId="urn:microsoft.com/office/officeart/2005/8/layout/radial1"/>
    <dgm:cxn modelId="{D650F367-4271-4AD9-B56A-55EF083F01A2}" srcId="{EBFE71D5-6446-4E18-8754-F8DD612CB394}" destId="{A1E0BD91-0459-4BB2-8FD1-BBB0707B3F72}" srcOrd="1" destOrd="0" parTransId="{4916098D-F16C-4595-873A-20F28DB45914}" sibTransId="{50BBE9C4-B7A4-41D5-AAA9-A648526E88D4}"/>
    <dgm:cxn modelId="{AE126204-4BC4-431E-BCDE-A98A63B488E7}" srcId="{EBFE71D5-6446-4E18-8754-F8DD612CB394}" destId="{8266670F-BBBD-4D81-B7CD-24A7DACE0B77}" srcOrd="0" destOrd="0" parTransId="{C9D517C4-3C80-49AA-98F0-11F1F4A09A12}" sibTransId="{841F5038-F639-4347-9C29-690F482E7079}"/>
    <dgm:cxn modelId="{E11C8CE0-C072-4835-8ED1-39C054CA705E}" srcId="{EBFE71D5-6446-4E18-8754-F8DD612CB394}" destId="{3FD07B40-5A28-4DC4-9868-1428B5C08C2F}" srcOrd="3" destOrd="0" parTransId="{A8DFBD12-1C67-4D97-B930-5FCD1EDDD4A8}" sibTransId="{7260F7C8-E458-4A93-92E8-12F6BD497455}"/>
    <dgm:cxn modelId="{015591D2-5A1E-414A-9E9A-5E5BAA6A6543}" type="presOf" srcId="{C9D517C4-3C80-49AA-98F0-11F1F4A09A12}" destId="{E1BE0CD9-6D71-4A3E-8659-D76F5DB5AD89}" srcOrd="1" destOrd="0" presId="urn:microsoft.com/office/officeart/2005/8/layout/radial1"/>
    <dgm:cxn modelId="{A672081F-B360-46CE-B2B6-A1CF689BAE09}" type="presOf" srcId="{5391CC38-115D-4F90-B66C-D761ECBFB86E}" destId="{3597CAF9-DE87-46FD-89CB-2A1EC57D5201}" srcOrd="1" destOrd="0" presId="urn:microsoft.com/office/officeart/2005/8/layout/radial1"/>
    <dgm:cxn modelId="{9342BDAA-DE57-4408-88CA-62161CA384F7}" type="presOf" srcId="{1A33DCD6-1391-467D-886C-EF7E80DE46DA}" destId="{586AA756-3016-43A4-AEB7-4459A09CAAD6}" srcOrd="1" destOrd="0" presId="urn:microsoft.com/office/officeart/2005/8/layout/radial1"/>
    <dgm:cxn modelId="{FC3D633C-A327-4A4D-8F9A-228CEA22EF75}" type="presOf" srcId="{C9D517C4-3C80-49AA-98F0-11F1F4A09A12}" destId="{298F285F-3C0C-4589-8B38-41137E38E1EE}" srcOrd="0" destOrd="0" presId="urn:microsoft.com/office/officeart/2005/8/layout/radial1"/>
    <dgm:cxn modelId="{34480488-A3D8-43F0-8B54-90A28849F635}" type="presOf" srcId="{4916098D-F16C-4595-873A-20F28DB45914}" destId="{D740CD51-B27D-4D48-B731-ECFA452F9EBE}" srcOrd="1" destOrd="0" presId="urn:microsoft.com/office/officeart/2005/8/layout/radial1"/>
    <dgm:cxn modelId="{B2E31200-E9D7-47A9-B82C-394747A924E7}" type="presOf" srcId="{6DB66BF3-A937-4E7F-B8D2-C636685523E4}" destId="{2C104A47-EC4C-453E-8E7E-7FE7FE2D1F9D}" srcOrd="0" destOrd="0" presId="urn:microsoft.com/office/officeart/2005/8/layout/radial1"/>
    <dgm:cxn modelId="{697E64C4-8F08-4BEE-8ECB-D514F1CEB5C6}" type="presOf" srcId="{AA97FD44-50F6-44FC-972F-F7954FA354A2}" destId="{5DC53C41-2476-4208-A7F8-6350DEDF6367}" srcOrd="0" destOrd="0" presId="urn:microsoft.com/office/officeart/2005/8/layout/radial1"/>
    <dgm:cxn modelId="{26724360-4391-4D84-BC0D-E2E6E934C05D}" srcId="{EBFE71D5-6446-4E18-8754-F8DD612CB394}" destId="{69501911-C2D9-4C92-AD92-3D577965DC34}" srcOrd="4" destOrd="0" parTransId="{5391CC38-115D-4F90-B66C-D761ECBFB86E}" sibTransId="{7C944088-83DF-4970-AD57-E69479D17EA6}"/>
    <dgm:cxn modelId="{7A611617-1B4D-4645-BCB3-D74E6406EA76}" type="presOf" srcId="{69501911-C2D9-4C92-AD92-3D577965DC34}" destId="{51D09F21-4160-45A1-91FC-B91C261094A3}" srcOrd="0" destOrd="0" presId="urn:microsoft.com/office/officeart/2005/8/layout/radial1"/>
    <dgm:cxn modelId="{39462E33-55E3-4A45-ABAB-B294A6706A68}" type="presOf" srcId="{A8DFBD12-1C67-4D97-B930-5FCD1EDDD4A8}" destId="{7256A20F-FCF6-4ABE-B23D-31F1FEB09DC3}" srcOrd="1" destOrd="0" presId="urn:microsoft.com/office/officeart/2005/8/layout/radial1"/>
    <dgm:cxn modelId="{4BE08229-C34F-415D-AD0C-31E5231A5EB7}" srcId="{AA97FD44-50F6-44FC-972F-F7954FA354A2}" destId="{EBFE71D5-6446-4E18-8754-F8DD612CB394}" srcOrd="0" destOrd="0" parTransId="{5059FD22-85E1-4B28-836F-17093C1C62AB}" sibTransId="{B00CC623-6F7F-4B3A-8564-47E4C6BFA6A2}"/>
    <dgm:cxn modelId="{33D71EE4-6976-4F8A-80A9-DB8765D5A479}" srcId="{EBFE71D5-6446-4E18-8754-F8DD612CB394}" destId="{19A0FDD7-7A4C-4A01-869F-C21B04F14C50}" srcOrd="2" destOrd="0" parTransId="{1D6D8D4C-AACE-41B9-AAFB-1E89163E7124}" sibTransId="{8A58B82B-094F-463D-9FB8-606F4ED126D1}"/>
    <dgm:cxn modelId="{21592219-B6B7-4651-A564-012A765A2857}" srcId="{EBFE71D5-6446-4E18-8754-F8DD612CB394}" destId="{B7C9CC0F-0BFD-4703-91C8-4FBE2CCA6F82}" srcOrd="5" destOrd="0" parTransId="{1A33DCD6-1391-467D-886C-EF7E80DE46DA}" sibTransId="{C5059F13-4106-4D9E-8192-5F39CE5E8C28}"/>
    <dgm:cxn modelId="{A42ECB73-0F1B-4524-8EFF-0EBEB066EB36}" type="presOf" srcId="{1D6D8D4C-AACE-41B9-AAFB-1E89163E7124}" destId="{FA407DA8-5A4B-4578-8BA9-83DA9FAC923F}" srcOrd="1" destOrd="0" presId="urn:microsoft.com/office/officeart/2005/8/layout/radial1"/>
    <dgm:cxn modelId="{B000E5E8-4247-4592-B05F-7CECFF54E7B5}" type="presOf" srcId="{19A0FDD7-7A4C-4A01-869F-C21B04F14C50}" destId="{DF5AA618-6DBD-4CD7-9651-EA032F5670F7}" srcOrd="0" destOrd="0" presId="urn:microsoft.com/office/officeart/2005/8/layout/radial1"/>
    <dgm:cxn modelId="{808A5FBF-8268-4967-B65F-8B3F4E7BCEDD}" srcId="{EBFE71D5-6446-4E18-8754-F8DD612CB394}" destId="{6DB66BF3-A937-4E7F-B8D2-C636685523E4}" srcOrd="6" destOrd="0" parTransId="{8D6C2B4E-D356-45C0-8DA0-E7F2F10F3945}" sibTransId="{5723CB9A-731D-41D2-BCF1-42AC6C93AA83}"/>
    <dgm:cxn modelId="{8A01B362-2FC2-4447-895B-89DBE4AEF3EB}" type="presOf" srcId="{8266670F-BBBD-4D81-B7CD-24A7DACE0B77}" destId="{C970FD23-9294-4C8A-BE9A-9AD7CF30C8B7}" srcOrd="0" destOrd="0" presId="urn:microsoft.com/office/officeart/2005/8/layout/radial1"/>
    <dgm:cxn modelId="{1B771CA5-C7B9-496E-8DB8-FCF76527B07E}" type="presParOf" srcId="{5DC53C41-2476-4208-A7F8-6350DEDF6367}" destId="{A09979DA-3E30-4CBD-A92F-068B6BAB21B2}" srcOrd="0" destOrd="0" presId="urn:microsoft.com/office/officeart/2005/8/layout/radial1"/>
    <dgm:cxn modelId="{E346B031-9E21-44DF-9CCF-8017BAD098BF}" type="presParOf" srcId="{5DC53C41-2476-4208-A7F8-6350DEDF6367}" destId="{298F285F-3C0C-4589-8B38-41137E38E1EE}" srcOrd="1" destOrd="0" presId="urn:microsoft.com/office/officeart/2005/8/layout/radial1"/>
    <dgm:cxn modelId="{2711E9C4-E11A-43ED-B947-7D6C18C542F5}" type="presParOf" srcId="{298F285F-3C0C-4589-8B38-41137E38E1EE}" destId="{E1BE0CD9-6D71-4A3E-8659-D76F5DB5AD89}" srcOrd="0" destOrd="0" presId="urn:microsoft.com/office/officeart/2005/8/layout/radial1"/>
    <dgm:cxn modelId="{898C14C2-0F92-44EB-87F8-AD34D093CFC0}" type="presParOf" srcId="{5DC53C41-2476-4208-A7F8-6350DEDF6367}" destId="{C970FD23-9294-4C8A-BE9A-9AD7CF30C8B7}" srcOrd="2" destOrd="0" presId="urn:microsoft.com/office/officeart/2005/8/layout/radial1"/>
    <dgm:cxn modelId="{C76B16E4-12BB-4408-A3E8-CE8E0E76444F}" type="presParOf" srcId="{5DC53C41-2476-4208-A7F8-6350DEDF6367}" destId="{7F57BC65-04AF-4F73-9F6F-A8F6751533EC}" srcOrd="3" destOrd="0" presId="urn:microsoft.com/office/officeart/2005/8/layout/radial1"/>
    <dgm:cxn modelId="{D352F1C6-7380-4DBF-A2CD-ECB57F928114}" type="presParOf" srcId="{7F57BC65-04AF-4F73-9F6F-A8F6751533EC}" destId="{D740CD51-B27D-4D48-B731-ECFA452F9EBE}" srcOrd="0" destOrd="0" presId="urn:microsoft.com/office/officeart/2005/8/layout/radial1"/>
    <dgm:cxn modelId="{7CF22108-9C65-4DEC-B4B2-CE452A0D60AE}" type="presParOf" srcId="{5DC53C41-2476-4208-A7F8-6350DEDF6367}" destId="{56B2BFCC-CDCA-4392-B9A7-7BE2D7142EC7}" srcOrd="4" destOrd="0" presId="urn:microsoft.com/office/officeart/2005/8/layout/radial1"/>
    <dgm:cxn modelId="{BA016B63-5DA0-46B2-AEC5-3A51D5104ABE}" type="presParOf" srcId="{5DC53C41-2476-4208-A7F8-6350DEDF6367}" destId="{6FEE2245-761E-4863-8CED-9378E2718866}" srcOrd="5" destOrd="0" presId="urn:microsoft.com/office/officeart/2005/8/layout/radial1"/>
    <dgm:cxn modelId="{E3CBF0D2-1C25-4F41-A7E3-3B56C6ABDA63}" type="presParOf" srcId="{6FEE2245-761E-4863-8CED-9378E2718866}" destId="{FA407DA8-5A4B-4578-8BA9-83DA9FAC923F}" srcOrd="0" destOrd="0" presId="urn:microsoft.com/office/officeart/2005/8/layout/radial1"/>
    <dgm:cxn modelId="{321A0555-0A35-42AB-BB3F-BD2D97C56B3A}" type="presParOf" srcId="{5DC53C41-2476-4208-A7F8-6350DEDF6367}" destId="{DF5AA618-6DBD-4CD7-9651-EA032F5670F7}" srcOrd="6" destOrd="0" presId="urn:microsoft.com/office/officeart/2005/8/layout/radial1"/>
    <dgm:cxn modelId="{C8E5349A-4723-4807-A7E2-B5E7E48755B5}" type="presParOf" srcId="{5DC53C41-2476-4208-A7F8-6350DEDF6367}" destId="{50AA2973-310A-4063-B2B1-377870254E07}" srcOrd="7" destOrd="0" presId="urn:microsoft.com/office/officeart/2005/8/layout/radial1"/>
    <dgm:cxn modelId="{22B0F941-A6FF-4848-982E-1F32A4270E96}" type="presParOf" srcId="{50AA2973-310A-4063-B2B1-377870254E07}" destId="{7256A20F-FCF6-4ABE-B23D-31F1FEB09DC3}" srcOrd="0" destOrd="0" presId="urn:microsoft.com/office/officeart/2005/8/layout/radial1"/>
    <dgm:cxn modelId="{0E932174-4BBA-499B-9934-24F34AEC5601}" type="presParOf" srcId="{5DC53C41-2476-4208-A7F8-6350DEDF6367}" destId="{FCE19161-E76D-4675-AEA7-4D8B375B751D}" srcOrd="8" destOrd="0" presId="urn:microsoft.com/office/officeart/2005/8/layout/radial1"/>
    <dgm:cxn modelId="{214A9AF9-4D7E-45BE-AE8C-92E863486874}" type="presParOf" srcId="{5DC53C41-2476-4208-A7F8-6350DEDF6367}" destId="{04489E74-88D6-4D07-AC81-EA839BFF8463}" srcOrd="9" destOrd="0" presId="urn:microsoft.com/office/officeart/2005/8/layout/radial1"/>
    <dgm:cxn modelId="{5E47A387-6E1E-41DF-BC6F-535E55B5A243}" type="presParOf" srcId="{04489E74-88D6-4D07-AC81-EA839BFF8463}" destId="{3597CAF9-DE87-46FD-89CB-2A1EC57D5201}" srcOrd="0" destOrd="0" presId="urn:microsoft.com/office/officeart/2005/8/layout/radial1"/>
    <dgm:cxn modelId="{F00C8AC5-ED0B-49ED-A531-F7191B2677E8}" type="presParOf" srcId="{5DC53C41-2476-4208-A7F8-6350DEDF6367}" destId="{51D09F21-4160-45A1-91FC-B91C261094A3}" srcOrd="10" destOrd="0" presId="urn:microsoft.com/office/officeart/2005/8/layout/radial1"/>
    <dgm:cxn modelId="{43B774B8-FC71-4CA9-A592-A7FEC2F64BB2}" type="presParOf" srcId="{5DC53C41-2476-4208-A7F8-6350DEDF6367}" destId="{F24CAD8A-03CA-4C81-9035-84B3D7EC5EF3}" srcOrd="11" destOrd="0" presId="urn:microsoft.com/office/officeart/2005/8/layout/radial1"/>
    <dgm:cxn modelId="{9B7C11A8-7AEA-4723-BA35-2BA3B0D50745}" type="presParOf" srcId="{F24CAD8A-03CA-4C81-9035-84B3D7EC5EF3}" destId="{586AA756-3016-43A4-AEB7-4459A09CAAD6}" srcOrd="0" destOrd="0" presId="urn:microsoft.com/office/officeart/2005/8/layout/radial1"/>
    <dgm:cxn modelId="{E85CC173-D394-4F06-9C3B-01D58C5896DC}" type="presParOf" srcId="{5DC53C41-2476-4208-A7F8-6350DEDF6367}" destId="{736D23AE-68E4-4ABD-A521-DE27C23BDFAE}" srcOrd="12" destOrd="0" presId="urn:microsoft.com/office/officeart/2005/8/layout/radial1"/>
    <dgm:cxn modelId="{7BBB8698-33BC-4D16-95C5-38FB0BE8D484}" type="presParOf" srcId="{5DC53C41-2476-4208-A7F8-6350DEDF6367}" destId="{5E51EEAE-F9B5-4BB8-AFA3-CB68265C745E}" srcOrd="13" destOrd="0" presId="urn:microsoft.com/office/officeart/2005/8/layout/radial1"/>
    <dgm:cxn modelId="{034E0E69-3638-4456-B9BB-5DDBB82471AA}" type="presParOf" srcId="{5E51EEAE-F9B5-4BB8-AFA3-CB68265C745E}" destId="{60381A06-3E13-4192-95A6-7C2BE064089C}" srcOrd="0" destOrd="0" presId="urn:microsoft.com/office/officeart/2005/8/layout/radial1"/>
    <dgm:cxn modelId="{1B79A07C-6F47-4468-9F85-4FEE2B4C6F44}" type="presParOf" srcId="{5DC53C41-2476-4208-A7F8-6350DEDF6367}" destId="{2C104A47-EC4C-453E-8E7E-7FE7FE2D1F9D}" srcOrd="14" destOrd="0" presId="urn:microsoft.com/office/officeart/2005/8/layout/radial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97FD44-50F6-44FC-972F-F7954FA354A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FE71D5-6446-4E18-8754-F8DD612CB394}">
      <dgm:prSet custT="1"/>
      <dgm:spPr>
        <a:solidFill>
          <a:srgbClr val="FFFFCC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Практическая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rPr>
            <a:t>часть</a:t>
          </a:r>
        </a:p>
      </dgm:t>
    </dgm:pt>
    <dgm:pt modelId="{5059FD22-85E1-4B28-836F-17093C1C62AB}" type="parTrans" cxnId="{4BE08229-C34F-415D-AD0C-31E5231A5EB7}">
      <dgm:prSet/>
      <dgm:spPr/>
      <dgm:t>
        <a:bodyPr/>
        <a:lstStyle/>
        <a:p>
          <a:endParaRPr lang="ru-RU"/>
        </a:p>
      </dgm:t>
    </dgm:pt>
    <dgm:pt modelId="{B00CC623-6F7F-4B3A-8564-47E4C6BFA6A2}" type="sibTrans" cxnId="{4BE08229-C34F-415D-AD0C-31E5231A5EB7}">
      <dgm:prSet/>
      <dgm:spPr/>
      <dgm:t>
        <a:bodyPr/>
        <a:lstStyle/>
        <a:p>
          <a:endParaRPr lang="ru-RU"/>
        </a:p>
      </dgm:t>
    </dgm:pt>
    <dgm:pt modelId="{8266670F-BBBD-4D81-B7CD-24A7DACE0B77}">
      <dgm:prSet custT="1"/>
      <dgm:spPr>
        <a:solidFill>
          <a:srgbClr val="00B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latin typeface="Tahoma" pitchFamily="34" charset="0"/>
              <a:cs typeface="Tahoma" pitchFamily="34" charset="0"/>
            </a:rPr>
            <a:t>Создание иллюстрации к сказке «Конек-горбунок» в графической технике 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C9D517C4-3C80-49AA-98F0-11F1F4A09A12}" type="parTrans" cxnId="{AE126204-4BC4-431E-BCDE-A98A63B488E7}">
      <dgm:prSet/>
      <dgm:spPr/>
      <dgm:t>
        <a:bodyPr/>
        <a:lstStyle/>
        <a:p>
          <a:endParaRPr lang="ru-RU"/>
        </a:p>
      </dgm:t>
    </dgm:pt>
    <dgm:pt modelId="{841F5038-F639-4347-9C29-690F482E7079}" type="sibTrans" cxnId="{AE126204-4BC4-431E-BCDE-A98A63B488E7}">
      <dgm:prSet/>
      <dgm:spPr/>
      <dgm:t>
        <a:bodyPr/>
        <a:lstStyle/>
        <a:p>
          <a:endParaRPr lang="ru-RU"/>
        </a:p>
      </dgm:t>
    </dgm:pt>
    <dgm:pt modelId="{3FD07B40-5A28-4DC4-9868-1428B5C08C2F}">
      <dgm:prSet custT="1"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rPr>
            <a:t>Роспись сказочного блюдца 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800000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A8DFBD12-1C67-4D97-B930-5FCD1EDDD4A8}" type="parTrans" cxnId="{E11C8CE0-C072-4835-8ED1-39C054CA705E}">
      <dgm:prSet/>
      <dgm:spPr/>
      <dgm:t>
        <a:bodyPr/>
        <a:lstStyle/>
        <a:p>
          <a:endParaRPr lang="ru-RU"/>
        </a:p>
      </dgm:t>
    </dgm:pt>
    <dgm:pt modelId="{7260F7C8-E458-4A93-92E8-12F6BD497455}" type="sibTrans" cxnId="{E11C8CE0-C072-4835-8ED1-39C054CA705E}">
      <dgm:prSet/>
      <dgm:spPr/>
      <dgm:t>
        <a:bodyPr/>
        <a:lstStyle/>
        <a:p>
          <a:endParaRPr lang="ru-RU"/>
        </a:p>
      </dgm:t>
    </dgm:pt>
    <dgm:pt modelId="{B7C9CC0F-0BFD-4703-91C8-4FBE2CCA6F82}">
      <dgm:prSet custT="1"/>
      <dgm:spPr>
        <a:solidFill>
          <a:srgbClr val="FF0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>
              <a:latin typeface="Tahoma" pitchFamily="34" charset="0"/>
              <a:cs typeface="Tahoma" pitchFamily="34" charset="0"/>
            </a:rPr>
            <a:t>Выполнение зарисовок деревьев. Составление тематической композиции 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1A33DCD6-1391-467D-886C-EF7E80DE46DA}" type="parTrans" cxnId="{21592219-B6B7-4651-A564-012A765A2857}">
      <dgm:prSet/>
      <dgm:spPr/>
      <dgm:t>
        <a:bodyPr/>
        <a:lstStyle/>
        <a:p>
          <a:endParaRPr lang="ru-RU"/>
        </a:p>
      </dgm:t>
    </dgm:pt>
    <dgm:pt modelId="{C5059F13-4106-4D9E-8192-5F39CE5E8C28}" type="sibTrans" cxnId="{21592219-B6B7-4651-A564-012A765A2857}">
      <dgm:prSet/>
      <dgm:spPr/>
      <dgm:t>
        <a:bodyPr/>
        <a:lstStyle/>
        <a:p>
          <a:endParaRPr lang="ru-RU"/>
        </a:p>
      </dgm:t>
    </dgm:pt>
    <dgm:pt modelId="{69501911-C2D9-4C92-AD92-3D577965DC34}">
      <dgm:prSet custT="1"/>
      <dgm:spPr>
        <a:solidFill>
          <a:srgbClr val="7030A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600" dirty="0" smtClean="0"/>
            <a:t>Составление объемной (макет) или плоскостной (аппликация) коллективной композиции </a:t>
          </a:r>
          <a:endParaRPr kumimoji="0" lang="ru-RU" sz="1400" b="0" i="0" u="none" strike="noStrike" cap="none" normalizeH="0" baseline="0" dirty="0" smtClean="0">
            <a:ln>
              <a:noFill/>
            </a:ln>
            <a:solidFill>
              <a:srgbClr val="FFFFCC"/>
            </a:solidFill>
            <a:effectLst/>
            <a:latin typeface="Tahoma" pitchFamily="34" charset="0"/>
            <a:cs typeface="Tahoma" pitchFamily="34" charset="0"/>
          </a:endParaRPr>
        </a:p>
      </dgm:t>
    </dgm:pt>
    <dgm:pt modelId="{7C944088-83DF-4970-AD57-E69479D17EA6}" type="sibTrans" cxnId="{26724360-4391-4D84-BC0D-E2E6E934C05D}">
      <dgm:prSet/>
      <dgm:spPr/>
      <dgm:t>
        <a:bodyPr/>
        <a:lstStyle/>
        <a:p>
          <a:endParaRPr lang="ru-RU"/>
        </a:p>
      </dgm:t>
    </dgm:pt>
    <dgm:pt modelId="{5391CC38-115D-4F90-B66C-D761ECBFB86E}" type="parTrans" cxnId="{26724360-4391-4D84-BC0D-E2E6E934C05D}">
      <dgm:prSet/>
      <dgm:spPr/>
      <dgm:t>
        <a:bodyPr/>
        <a:lstStyle/>
        <a:p>
          <a:endParaRPr lang="ru-RU"/>
        </a:p>
      </dgm:t>
    </dgm:pt>
    <dgm:pt modelId="{17DCEB5F-E737-4854-8A65-8D85582CD59E}">
      <dgm:prSet custScaleX="209511" custScaleY="117423" custRadScaleRad="101317" custRadScaleInc="-10804"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842E2B46-C324-4DF6-998B-FAF7799821DD}" type="parTrans" cxnId="{66597B6A-4E04-4CD2-A7DA-A8BB99250C12}">
      <dgm:prSet/>
      <dgm:spPr/>
      <dgm:t>
        <a:bodyPr/>
        <a:lstStyle/>
        <a:p>
          <a:endParaRPr lang="ru-RU"/>
        </a:p>
      </dgm:t>
    </dgm:pt>
    <dgm:pt modelId="{6F23E86A-667E-4F94-9A69-3B80F266A694}" type="sibTrans" cxnId="{66597B6A-4E04-4CD2-A7DA-A8BB99250C12}">
      <dgm:prSet/>
      <dgm:spPr/>
      <dgm:t>
        <a:bodyPr/>
        <a:lstStyle/>
        <a:p>
          <a:endParaRPr lang="ru-RU"/>
        </a:p>
      </dgm:t>
    </dgm:pt>
    <dgm:pt modelId="{A1E0BD91-0459-4BB2-8FD1-BBB0707B3F72}">
      <dgm:prSet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rPr>
            <a:t>Вид и жанр искусства - </a:t>
          </a:r>
          <a:r>
            <a:rPr lang="ru-RU" sz="1600" dirty="0" err="1" smtClean="0">
              <a:solidFill>
                <a:srgbClr val="800000"/>
              </a:solidFill>
              <a:latin typeface="Tahoma" pitchFamily="34" charset="0"/>
              <a:cs typeface="Tahoma" pitchFamily="34" charset="0"/>
            </a:rPr>
            <a:t>анималистика</a:t>
          </a:r>
          <a:r>
            <a:rPr lang="ru-RU" sz="1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rPr>
            <a:t>.</a:t>
          </a:r>
          <a:endParaRPr lang="ru-RU" sz="1600" dirty="0">
            <a:solidFill>
              <a:srgbClr val="800000"/>
            </a:solidFill>
            <a:latin typeface="Tahoma" pitchFamily="34" charset="0"/>
            <a:cs typeface="Tahoma" pitchFamily="34" charset="0"/>
          </a:endParaRPr>
        </a:p>
      </dgm:t>
    </dgm:pt>
    <dgm:pt modelId="{4916098D-F16C-4595-873A-20F28DB45914}" type="parTrans" cxnId="{D650F367-4271-4AD9-B56A-55EF083F01A2}">
      <dgm:prSet/>
      <dgm:spPr/>
      <dgm:t>
        <a:bodyPr/>
        <a:lstStyle/>
        <a:p>
          <a:endParaRPr lang="ru-RU"/>
        </a:p>
      </dgm:t>
    </dgm:pt>
    <dgm:pt modelId="{50BBE9C4-B7A4-41D5-AAA9-A648526E88D4}" type="sibTrans" cxnId="{D650F367-4271-4AD9-B56A-55EF083F01A2}">
      <dgm:prSet/>
      <dgm:spPr/>
      <dgm:t>
        <a:bodyPr/>
        <a:lstStyle/>
        <a:p>
          <a:endParaRPr lang="ru-RU"/>
        </a:p>
      </dgm:t>
    </dgm:pt>
    <dgm:pt modelId="{19A0FDD7-7A4C-4A01-869F-C21B04F14C50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rPr>
            <a:t>Создание живописной фантазии на тему сказочного цветка</a:t>
          </a:r>
          <a:endParaRPr lang="ru-RU" sz="1600" dirty="0">
            <a:solidFill>
              <a:srgbClr val="800000"/>
            </a:solidFill>
            <a:latin typeface="Tahoma" pitchFamily="34" charset="0"/>
            <a:cs typeface="Tahoma" pitchFamily="34" charset="0"/>
          </a:endParaRPr>
        </a:p>
      </dgm:t>
    </dgm:pt>
    <dgm:pt modelId="{1D6D8D4C-AACE-41B9-AAFB-1E89163E7124}" type="parTrans" cxnId="{33D71EE4-6976-4F8A-80A9-DB8765D5A479}">
      <dgm:prSet/>
      <dgm:spPr/>
      <dgm:t>
        <a:bodyPr/>
        <a:lstStyle/>
        <a:p>
          <a:endParaRPr lang="ru-RU"/>
        </a:p>
      </dgm:t>
    </dgm:pt>
    <dgm:pt modelId="{8A58B82B-094F-463D-9FB8-606F4ED126D1}" type="sibTrans" cxnId="{33D71EE4-6976-4F8A-80A9-DB8765D5A479}">
      <dgm:prSet/>
      <dgm:spPr/>
      <dgm:t>
        <a:bodyPr/>
        <a:lstStyle/>
        <a:p>
          <a:endParaRPr lang="ru-RU"/>
        </a:p>
      </dgm:t>
    </dgm:pt>
    <dgm:pt modelId="{5DC53C41-2476-4208-A7F8-6350DEDF6367}" type="pres">
      <dgm:prSet presAssocID="{AA97FD44-50F6-44FC-972F-F7954FA35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9979DA-3E30-4CBD-A92F-068B6BAB21B2}" type="pres">
      <dgm:prSet presAssocID="{EBFE71D5-6446-4E18-8754-F8DD612CB394}" presName="centerShape" presStyleLbl="node0" presStyleIdx="0" presStyleCnt="1" custScaleX="190848" custScaleY="112034" custLinFactNeighborX="548" custLinFactNeighborY="-167"/>
      <dgm:spPr/>
      <dgm:t>
        <a:bodyPr/>
        <a:lstStyle/>
        <a:p>
          <a:endParaRPr lang="ru-RU"/>
        </a:p>
      </dgm:t>
    </dgm:pt>
    <dgm:pt modelId="{298F285F-3C0C-4589-8B38-41137E38E1EE}" type="pres">
      <dgm:prSet presAssocID="{C9D517C4-3C80-49AA-98F0-11F1F4A09A12}" presName="Name9" presStyleLbl="parChTrans1D2" presStyleIdx="0" presStyleCnt="6"/>
      <dgm:spPr/>
      <dgm:t>
        <a:bodyPr/>
        <a:lstStyle/>
        <a:p>
          <a:endParaRPr lang="ru-RU"/>
        </a:p>
      </dgm:t>
    </dgm:pt>
    <dgm:pt modelId="{E1BE0CD9-6D71-4A3E-8659-D76F5DB5AD89}" type="pres">
      <dgm:prSet presAssocID="{C9D517C4-3C80-49AA-98F0-11F1F4A09A1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970FD23-9294-4C8A-BE9A-9AD7CF30C8B7}" type="pres">
      <dgm:prSet presAssocID="{8266670F-BBBD-4D81-B7CD-24A7DACE0B77}" presName="node" presStyleLbl="node1" presStyleIdx="0" presStyleCnt="6" custScaleX="209511" custScaleY="134788" custRadScaleRad="104158" custRadScaleInc="6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7BC65-04AF-4F73-9F6F-A8F6751533EC}" type="pres">
      <dgm:prSet presAssocID="{4916098D-F16C-4595-873A-20F28DB45914}" presName="Name9" presStyleLbl="parChTrans1D2" presStyleIdx="1" presStyleCnt="6"/>
      <dgm:spPr/>
      <dgm:t>
        <a:bodyPr/>
        <a:lstStyle/>
        <a:p>
          <a:endParaRPr lang="ru-RU"/>
        </a:p>
      </dgm:t>
    </dgm:pt>
    <dgm:pt modelId="{D740CD51-B27D-4D48-B731-ECFA452F9EBE}" type="pres">
      <dgm:prSet presAssocID="{4916098D-F16C-4595-873A-20F28DB4591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56B2BFCC-CDCA-4392-B9A7-7BE2D7142EC7}" type="pres">
      <dgm:prSet presAssocID="{A1E0BD91-0459-4BB2-8FD1-BBB0707B3F72}" presName="node" presStyleLbl="node1" presStyleIdx="1" presStyleCnt="6" custScaleX="198542" custScaleY="123906" custRadScaleRad="149261" custRadScaleInc="-582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E2245-761E-4863-8CED-9378E2718866}" type="pres">
      <dgm:prSet presAssocID="{1D6D8D4C-AACE-41B9-AAFB-1E89163E7124}" presName="Name9" presStyleLbl="parChTrans1D2" presStyleIdx="2" presStyleCnt="6"/>
      <dgm:spPr/>
      <dgm:t>
        <a:bodyPr/>
        <a:lstStyle/>
        <a:p>
          <a:endParaRPr lang="ru-RU"/>
        </a:p>
      </dgm:t>
    </dgm:pt>
    <dgm:pt modelId="{FA407DA8-5A4B-4578-8BA9-83DA9FAC923F}" type="pres">
      <dgm:prSet presAssocID="{1D6D8D4C-AACE-41B9-AAFB-1E89163E712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DF5AA618-6DBD-4CD7-9651-EA032F5670F7}" type="pres">
      <dgm:prSet presAssocID="{19A0FDD7-7A4C-4A01-869F-C21B04F14C50}" presName="node" presStyleLbl="node1" presStyleIdx="2" presStyleCnt="6" custScaleX="187780" custScaleY="124878" custRadScaleRad="161189" custRadScaleInc="-176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A2973-310A-4063-B2B1-377870254E07}" type="pres">
      <dgm:prSet presAssocID="{A8DFBD12-1C67-4D97-B930-5FCD1EDDD4A8}" presName="Name9" presStyleLbl="parChTrans1D2" presStyleIdx="3" presStyleCnt="6"/>
      <dgm:spPr/>
      <dgm:t>
        <a:bodyPr/>
        <a:lstStyle/>
        <a:p>
          <a:endParaRPr lang="ru-RU"/>
        </a:p>
      </dgm:t>
    </dgm:pt>
    <dgm:pt modelId="{7256A20F-FCF6-4ABE-B23D-31F1FEB09DC3}" type="pres">
      <dgm:prSet presAssocID="{A8DFBD12-1C67-4D97-B930-5FCD1EDDD4A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CE19161-E76D-4675-AEA7-4D8B375B751D}" type="pres">
      <dgm:prSet presAssocID="{3FD07B40-5A28-4DC4-9868-1428B5C08C2F}" presName="node" presStyleLbl="node1" presStyleIdx="3" presStyleCnt="6" custScaleX="172167" custScaleY="119902" custRadScaleRad="153131" custRadScaleInc="-245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89E74-88D6-4D07-AC81-EA839BFF8463}" type="pres">
      <dgm:prSet presAssocID="{5391CC38-115D-4F90-B66C-D761ECBFB86E}" presName="Name9" presStyleLbl="parChTrans1D2" presStyleIdx="4" presStyleCnt="6"/>
      <dgm:spPr/>
      <dgm:t>
        <a:bodyPr/>
        <a:lstStyle/>
        <a:p>
          <a:endParaRPr lang="ru-RU"/>
        </a:p>
      </dgm:t>
    </dgm:pt>
    <dgm:pt modelId="{3597CAF9-DE87-46FD-89CB-2A1EC57D5201}" type="pres">
      <dgm:prSet presAssocID="{5391CC38-115D-4F90-B66C-D761ECBFB86E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1D09F21-4160-45A1-91FC-B91C261094A3}" type="pres">
      <dgm:prSet presAssocID="{69501911-C2D9-4C92-AD92-3D577965DC34}" presName="node" presStyleLbl="node1" presStyleIdx="4" presStyleCnt="6" custScaleX="193894" custScaleY="123978" custRadScaleRad="99389" custRadScaleInc="-22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CAD8A-03CA-4C81-9035-84B3D7EC5EF3}" type="pres">
      <dgm:prSet presAssocID="{1A33DCD6-1391-467D-886C-EF7E80DE46DA}" presName="Name9" presStyleLbl="parChTrans1D2" presStyleIdx="5" presStyleCnt="6"/>
      <dgm:spPr/>
      <dgm:t>
        <a:bodyPr/>
        <a:lstStyle/>
        <a:p>
          <a:endParaRPr lang="ru-RU"/>
        </a:p>
      </dgm:t>
    </dgm:pt>
    <dgm:pt modelId="{586AA756-3016-43A4-AEB7-4459A09CAAD6}" type="pres">
      <dgm:prSet presAssocID="{1A33DCD6-1391-467D-886C-EF7E80DE46DA}" presName="connTx" presStyleLbl="parChTrans1D2" presStyleIdx="5" presStyleCnt="6"/>
      <dgm:spPr/>
      <dgm:t>
        <a:bodyPr/>
        <a:lstStyle/>
        <a:p>
          <a:endParaRPr lang="ru-RU"/>
        </a:p>
      </dgm:t>
    </dgm:pt>
    <dgm:pt modelId="{736D23AE-68E4-4ABD-A521-DE27C23BDFAE}" type="pres">
      <dgm:prSet presAssocID="{B7C9CC0F-0BFD-4703-91C8-4FBE2CCA6F82}" presName="node" presStyleLbl="node1" presStyleIdx="5" presStyleCnt="6" custScaleX="199563" custScaleY="158767" custRadScaleRad="148198" custRadScaleInc="-34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124A1D-C82F-4C8A-977D-8AB55B38850F}" type="presOf" srcId="{C9D517C4-3C80-49AA-98F0-11F1F4A09A12}" destId="{E1BE0CD9-6D71-4A3E-8659-D76F5DB5AD89}" srcOrd="1" destOrd="0" presId="urn:microsoft.com/office/officeart/2005/8/layout/radial1"/>
    <dgm:cxn modelId="{ADCE2586-D918-4DE1-B51A-F99C031D4073}" type="presOf" srcId="{19A0FDD7-7A4C-4A01-869F-C21B04F14C50}" destId="{DF5AA618-6DBD-4CD7-9651-EA032F5670F7}" srcOrd="0" destOrd="0" presId="urn:microsoft.com/office/officeart/2005/8/layout/radial1"/>
    <dgm:cxn modelId="{A6CBA903-73F1-46AB-87B1-2A903E197FD9}" type="presOf" srcId="{4916098D-F16C-4595-873A-20F28DB45914}" destId="{7F57BC65-04AF-4F73-9F6F-A8F6751533EC}" srcOrd="0" destOrd="0" presId="urn:microsoft.com/office/officeart/2005/8/layout/radial1"/>
    <dgm:cxn modelId="{9F9D4B3B-B502-4F96-AA33-8F985F5AB0C6}" type="presOf" srcId="{AA97FD44-50F6-44FC-972F-F7954FA354A2}" destId="{5DC53C41-2476-4208-A7F8-6350DEDF6367}" srcOrd="0" destOrd="0" presId="urn:microsoft.com/office/officeart/2005/8/layout/radial1"/>
    <dgm:cxn modelId="{AD931359-6CBA-4CAA-A0BF-F14DAB1E7F16}" type="presOf" srcId="{A8DFBD12-1C67-4D97-B930-5FCD1EDDD4A8}" destId="{7256A20F-FCF6-4ABE-B23D-31F1FEB09DC3}" srcOrd="1" destOrd="0" presId="urn:microsoft.com/office/officeart/2005/8/layout/radial1"/>
    <dgm:cxn modelId="{C06EF81D-4477-4582-80BD-C348843514B8}" type="presOf" srcId="{B7C9CC0F-0BFD-4703-91C8-4FBE2CCA6F82}" destId="{736D23AE-68E4-4ABD-A521-DE27C23BDFAE}" srcOrd="0" destOrd="0" presId="urn:microsoft.com/office/officeart/2005/8/layout/radial1"/>
    <dgm:cxn modelId="{FA0BDA58-9DAC-474B-9A20-164BAA031DE5}" type="presOf" srcId="{4916098D-F16C-4595-873A-20F28DB45914}" destId="{D740CD51-B27D-4D48-B731-ECFA452F9EBE}" srcOrd="1" destOrd="0" presId="urn:microsoft.com/office/officeart/2005/8/layout/radial1"/>
    <dgm:cxn modelId="{66597B6A-4E04-4CD2-A7DA-A8BB99250C12}" srcId="{AA97FD44-50F6-44FC-972F-F7954FA354A2}" destId="{17DCEB5F-E737-4854-8A65-8D85582CD59E}" srcOrd="1" destOrd="0" parTransId="{842E2B46-C324-4DF6-998B-FAF7799821DD}" sibTransId="{6F23E86A-667E-4F94-9A69-3B80F266A694}"/>
    <dgm:cxn modelId="{0510F8AA-72EE-4162-8471-A43FE147A6FB}" type="presOf" srcId="{3FD07B40-5A28-4DC4-9868-1428B5C08C2F}" destId="{FCE19161-E76D-4675-AEA7-4D8B375B751D}" srcOrd="0" destOrd="0" presId="urn:microsoft.com/office/officeart/2005/8/layout/radial1"/>
    <dgm:cxn modelId="{D9BA28F3-0441-48B0-A0FB-C660DC9419D1}" type="presOf" srcId="{A1E0BD91-0459-4BB2-8FD1-BBB0707B3F72}" destId="{56B2BFCC-CDCA-4392-B9A7-7BE2D7142EC7}" srcOrd="0" destOrd="0" presId="urn:microsoft.com/office/officeart/2005/8/layout/radial1"/>
    <dgm:cxn modelId="{5120D072-4EDD-4CC1-9E40-8796784DD353}" type="presOf" srcId="{69501911-C2D9-4C92-AD92-3D577965DC34}" destId="{51D09F21-4160-45A1-91FC-B91C261094A3}" srcOrd="0" destOrd="0" presId="urn:microsoft.com/office/officeart/2005/8/layout/radial1"/>
    <dgm:cxn modelId="{D650F367-4271-4AD9-B56A-55EF083F01A2}" srcId="{EBFE71D5-6446-4E18-8754-F8DD612CB394}" destId="{A1E0BD91-0459-4BB2-8FD1-BBB0707B3F72}" srcOrd="1" destOrd="0" parTransId="{4916098D-F16C-4595-873A-20F28DB45914}" sibTransId="{50BBE9C4-B7A4-41D5-AAA9-A648526E88D4}"/>
    <dgm:cxn modelId="{4C0FCD80-E5A9-499E-A5B7-CB4B4274B2C3}" type="presOf" srcId="{5391CC38-115D-4F90-B66C-D761ECBFB86E}" destId="{3597CAF9-DE87-46FD-89CB-2A1EC57D5201}" srcOrd="1" destOrd="0" presId="urn:microsoft.com/office/officeart/2005/8/layout/radial1"/>
    <dgm:cxn modelId="{C6337F82-1E69-4564-874F-F8890AB8B1D4}" type="presOf" srcId="{5391CC38-115D-4F90-B66C-D761ECBFB86E}" destId="{04489E74-88D6-4D07-AC81-EA839BFF8463}" srcOrd="0" destOrd="0" presId="urn:microsoft.com/office/officeart/2005/8/layout/radial1"/>
    <dgm:cxn modelId="{AE126204-4BC4-431E-BCDE-A98A63B488E7}" srcId="{EBFE71D5-6446-4E18-8754-F8DD612CB394}" destId="{8266670F-BBBD-4D81-B7CD-24A7DACE0B77}" srcOrd="0" destOrd="0" parTransId="{C9D517C4-3C80-49AA-98F0-11F1F4A09A12}" sibTransId="{841F5038-F639-4347-9C29-690F482E7079}"/>
    <dgm:cxn modelId="{3BB16812-1107-44DB-AB14-7BD4587E9C52}" type="presOf" srcId="{A8DFBD12-1C67-4D97-B930-5FCD1EDDD4A8}" destId="{50AA2973-310A-4063-B2B1-377870254E07}" srcOrd="0" destOrd="0" presId="urn:microsoft.com/office/officeart/2005/8/layout/radial1"/>
    <dgm:cxn modelId="{E11C8CE0-C072-4835-8ED1-39C054CA705E}" srcId="{EBFE71D5-6446-4E18-8754-F8DD612CB394}" destId="{3FD07B40-5A28-4DC4-9868-1428B5C08C2F}" srcOrd="3" destOrd="0" parTransId="{A8DFBD12-1C67-4D97-B930-5FCD1EDDD4A8}" sibTransId="{7260F7C8-E458-4A93-92E8-12F6BD497455}"/>
    <dgm:cxn modelId="{D62A0072-700E-42B7-A313-A80CD1C205EE}" type="presOf" srcId="{1A33DCD6-1391-467D-886C-EF7E80DE46DA}" destId="{F24CAD8A-03CA-4C81-9035-84B3D7EC5EF3}" srcOrd="0" destOrd="0" presId="urn:microsoft.com/office/officeart/2005/8/layout/radial1"/>
    <dgm:cxn modelId="{8F6B858D-5CEE-430B-BB31-482A83CDE5F0}" type="presOf" srcId="{8266670F-BBBD-4D81-B7CD-24A7DACE0B77}" destId="{C970FD23-9294-4C8A-BE9A-9AD7CF30C8B7}" srcOrd="0" destOrd="0" presId="urn:microsoft.com/office/officeart/2005/8/layout/radial1"/>
    <dgm:cxn modelId="{F6D25F70-07C1-4F89-987A-2A1D983A735B}" type="presOf" srcId="{1D6D8D4C-AACE-41B9-AAFB-1E89163E7124}" destId="{FA407DA8-5A4B-4578-8BA9-83DA9FAC923F}" srcOrd="1" destOrd="0" presId="urn:microsoft.com/office/officeart/2005/8/layout/radial1"/>
    <dgm:cxn modelId="{26724360-4391-4D84-BC0D-E2E6E934C05D}" srcId="{EBFE71D5-6446-4E18-8754-F8DD612CB394}" destId="{69501911-C2D9-4C92-AD92-3D577965DC34}" srcOrd="4" destOrd="0" parTransId="{5391CC38-115D-4F90-B66C-D761ECBFB86E}" sibTransId="{7C944088-83DF-4970-AD57-E69479D17EA6}"/>
    <dgm:cxn modelId="{601EAECC-2101-4ECB-954F-F18A96D455DD}" type="presOf" srcId="{EBFE71D5-6446-4E18-8754-F8DD612CB394}" destId="{A09979DA-3E30-4CBD-A92F-068B6BAB21B2}" srcOrd="0" destOrd="0" presId="urn:microsoft.com/office/officeart/2005/8/layout/radial1"/>
    <dgm:cxn modelId="{4BE08229-C34F-415D-AD0C-31E5231A5EB7}" srcId="{AA97FD44-50F6-44FC-972F-F7954FA354A2}" destId="{EBFE71D5-6446-4E18-8754-F8DD612CB394}" srcOrd="0" destOrd="0" parTransId="{5059FD22-85E1-4B28-836F-17093C1C62AB}" sibTransId="{B00CC623-6F7F-4B3A-8564-47E4C6BFA6A2}"/>
    <dgm:cxn modelId="{33D71EE4-6976-4F8A-80A9-DB8765D5A479}" srcId="{EBFE71D5-6446-4E18-8754-F8DD612CB394}" destId="{19A0FDD7-7A4C-4A01-869F-C21B04F14C50}" srcOrd="2" destOrd="0" parTransId="{1D6D8D4C-AACE-41B9-AAFB-1E89163E7124}" sibTransId="{8A58B82B-094F-463D-9FB8-606F4ED126D1}"/>
    <dgm:cxn modelId="{21592219-B6B7-4651-A564-012A765A2857}" srcId="{EBFE71D5-6446-4E18-8754-F8DD612CB394}" destId="{B7C9CC0F-0BFD-4703-91C8-4FBE2CCA6F82}" srcOrd="5" destOrd="0" parTransId="{1A33DCD6-1391-467D-886C-EF7E80DE46DA}" sibTransId="{C5059F13-4106-4D9E-8192-5F39CE5E8C28}"/>
    <dgm:cxn modelId="{C9D687B5-65F1-4609-ADEA-210CB7DCDF95}" type="presOf" srcId="{1A33DCD6-1391-467D-886C-EF7E80DE46DA}" destId="{586AA756-3016-43A4-AEB7-4459A09CAAD6}" srcOrd="1" destOrd="0" presId="urn:microsoft.com/office/officeart/2005/8/layout/radial1"/>
    <dgm:cxn modelId="{ACE3DF8A-FBB8-47E3-8663-2309E26EAD6F}" type="presOf" srcId="{C9D517C4-3C80-49AA-98F0-11F1F4A09A12}" destId="{298F285F-3C0C-4589-8B38-41137E38E1EE}" srcOrd="0" destOrd="0" presId="urn:microsoft.com/office/officeart/2005/8/layout/radial1"/>
    <dgm:cxn modelId="{BAD5253B-383E-4E98-8528-F6651EC16430}" type="presOf" srcId="{1D6D8D4C-AACE-41B9-AAFB-1E89163E7124}" destId="{6FEE2245-761E-4863-8CED-9378E2718866}" srcOrd="0" destOrd="0" presId="urn:microsoft.com/office/officeart/2005/8/layout/radial1"/>
    <dgm:cxn modelId="{9D6437D0-0764-4A75-9DEE-165ACBBD6723}" type="presParOf" srcId="{5DC53C41-2476-4208-A7F8-6350DEDF6367}" destId="{A09979DA-3E30-4CBD-A92F-068B6BAB21B2}" srcOrd="0" destOrd="0" presId="urn:microsoft.com/office/officeart/2005/8/layout/radial1"/>
    <dgm:cxn modelId="{84134C10-C921-42C5-8505-E99AEAFC8753}" type="presParOf" srcId="{5DC53C41-2476-4208-A7F8-6350DEDF6367}" destId="{298F285F-3C0C-4589-8B38-41137E38E1EE}" srcOrd="1" destOrd="0" presId="urn:microsoft.com/office/officeart/2005/8/layout/radial1"/>
    <dgm:cxn modelId="{1AF7F919-9430-4B4A-9056-2E0DD99BA825}" type="presParOf" srcId="{298F285F-3C0C-4589-8B38-41137E38E1EE}" destId="{E1BE0CD9-6D71-4A3E-8659-D76F5DB5AD89}" srcOrd="0" destOrd="0" presId="urn:microsoft.com/office/officeart/2005/8/layout/radial1"/>
    <dgm:cxn modelId="{590FBF45-BE77-4EA1-BBFC-12B53D6DD333}" type="presParOf" srcId="{5DC53C41-2476-4208-A7F8-6350DEDF6367}" destId="{C970FD23-9294-4C8A-BE9A-9AD7CF30C8B7}" srcOrd="2" destOrd="0" presId="urn:microsoft.com/office/officeart/2005/8/layout/radial1"/>
    <dgm:cxn modelId="{683F3927-9E41-4A10-AEB1-0963C30433EF}" type="presParOf" srcId="{5DC53C41-2476-4208-A7F8-6350DEDF6367}" destId="{7F57BC65-04AF-4F73-9F6F-A8F6751533EC}" srcOrd="3" destOrd="0" presId="urn:microsoft.com/office/officeart/2005/8/layout/radial1"/>
    <dgm:cxn modelId="{2C301CFA-CADA-47A2-977B-817440AF9B22}" type="presParOf" srcId="{7F57BC65-04AF-4F73-9F6F-A8F6751533EC}" destId="{D740CD51-B27D-4D48-B731-ECFA452F9EBE}" srcOrd="0" destOrd="0" presId="urn:microsoft.com/office/officeart/2005/8/layout/radial1"/>
    <dgm:cxn modelId="{4D8C2B64-917C-4DF0-BF07-C89F8B1B4E3B}" type="presParOf" srcId="{5DC53C41-2476-4208-A7F8-6350DEDF6367}" destId="{56B2BFCC-CDCA-4392-B9A7-7BE2D7142EC7}" srcOrd="4" destOrd="0" presId="urn:microsoft.com/office/officeart/2005/8/layout/radial1"/>
    <dgm:cxn modelId="{FAA0788A-1837-472A-9274-5B5D91823659}" type="presParOf" srcId="{5DC53C41-2476-4208-A7F8-6350DEDF6367}" destId="{6FEE2245-761E-4863-8CED-9378E2718866}" srcOrd="5" destOrd="0" presId="urn:microsoft.com/office/officeart/2005/8/layout/radial1"/>
    <dgm:cxn modelId="{6CD45842-9486-47DE-8CE9-A4088EFE03E9}" type="presParOf" srcId="{6FEE2245-761E-4863-8CED-9378E2718866}" destId="{FA407DA8-5A4B-4578-8BA9-83DA9FAC923F}" srcOrd="0" destOrd="0" presId="urn:microsoft.com/office/officeart/2005/8/layout/radial1"/>
    <dgm:cxn modelId="{D011BBEA-6BAE-408B-A7AB-03F9ABDBF1F9}" type="presParOf" srcId="{5DC53C41-2476-4208-A7F8-6350DEDF6367}" destId="{DF5AA618-6DBD-4CD7-9651-EA032F5670F7}" srcOrd="6" destOrd="0" presId="urn:microsoft.com/office/officeart/2005/8/layout/radial1"/>
    <dgm:cxn modelId="{E601B697-BC1F-49B8-AF5C-8360F9C619A1}" type="presParOf" srcId="{5DC53C41-2476-4208-A7F8-6350DEDF6367}" destId="{50AA2973-310A-4063-B2B1-377870254E07}" srcOrd="7" destOrd="0" presId="urn:microsoft.com/office/officeart/2005/8/layout/radial1"/>
    <dgm:cxn modelId="{4C70F276-2A33-4336-A4B1-735997DBB726}" type="presParOf" srcId="{50AA2973-310A-4063-B2B1-377870254E07}" destId="{7256A20F-FCF6-4ABE-B23D-31F1FEB09DC3}" srcOrd="0" destOrd="0" presId="urn:microsoft.com/office/officeart/2005/8/layout/radial1"/>
    <dgm:cxn modelId="{E0ECE078-6A29-46CF-9D50-A6991C530C32}" type="presParOf" srcId="{5DC53C41-2476-4208-A7F8-6350DEDF6367}" destId="{FCE19161-E76D-4675-AEA7-4D8B375B751D}" srcOrd="8" destOrd="0" presId="urn:microsoft.com/office/officeart/2005/8/layout/radial1"/>
    <dgm:cxn modelId="{7DB65719-E187-4A25-8446-9F7C598DC87B}" type="presParOf" srcId="{5DC53C41-2476-4208-A7F8-6350DEDF6367}" destId="{04489E74-88D6-4D07-AC81-EA839BFF8463}" srcOrd="9" destOrd="0" presId="urn:microsoft.com/office/officeart/2005/8/layout/radial1"/>
    <dgm:cxn modelId="{E308ED07-E4CC-4CBF-A0B0-AC5681981D0C}" type="presParOf" srcId="{04489E74-88D6-4D07-AC81-EA839BFF8463}" destId="{3597CAF9-DE87-46FD-89CB-2A1EC57D5201}" srcOrd="0" destOrd="0" presId="urn:microsoft.com/office/officeart/2005/8/layout/radial1"/>
    <dgm:cxn modelId="{C2FEA6C8-E39B-4EBC-8405-3E865B648375}" type="presParOf" srcId="{5DC53C41-2476-4208-A7F8-6350DEDF6367}" destId="{51D09F21-4160-45A1-91FC-B91C261094A3}" srcOrd="10" destOrd="0" presId="urn:microsoft.com/office/officeart/2005/8/layout/radial1"/>
    <dgm:cxn modelId="{83EA9E2D-C8EA-4EFB-99C4-73196CE63A71}" type="presParOf" srcId="{5DC53C41-2476-4208-A7F8-6350DEDF6367}" destId="{F24CAD8A-03CA-4C81-9035-84B3D7EC5EF3}" srcOrd="11" destOrd="0" presId="urn:microsoft.com/office/officeart/2005/8/layout/radial1"/>
    <dgm:cxn modelId="{4E9F66EC-2DFB-4B59-B84F-289F34DE6F20}" type="presParOf" srcId="{F24CAD8A-03CA-4C81-9035-84B3D7EC5EF3}" destId="{586AA756-3016-43A4-AEB7-4459A09CAAD6}" srcOrd="0" destOrd="0" presId="urn:microsoft.com/office/officeart/2005/8/layout/radial1"/>
    <dgm:cxn modelId="{950BD6E5-0ABA-4351-BD05-650D0CD8F621}" type="presParOf" srcId="{5DC53C41-2476-4208-A7F8-6350DEDF6367}" destId="{736D23AE-68E4-4ABD-A521-DE27C23BDFAE}" srcOrd="12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D48F7D4-E101-4AE5-BFE1-7832E58B1156}" type="datetimeFigureOut">
              <a:rPr lang="ru-RU"/>
              <a:pPr>
                <a:defRPr/>
              </a:pPr>
              <a:t>28.08.2011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C552BE-E717-4204-AAB4-E8303496B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A35E8-E1EA-4FC8-99E7-E5EA0E997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E2977-948D-4A1C-AFA0-74EE84E78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9766-5525-40BC-8E91-4BC7DCB5E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FC2B-62A7-4560-8511-DB715D4D7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7C5D4-7F28-40CF-A35B-DB4FFED79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BA3F-2EFB-44B7-BD0E-C429C7037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86E-5D2C-45A8-B124-61DCFB8C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08675-C1CD-43B0-813D-3D8C562FC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609F-C384-43C8-AC17-5CF799707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4618-65DE-42A9-B2A7-AEA47C210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F467-233B-406A-A658-32F9DF31F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B06875-A28C-42AD-918F-5DCB894D9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571480"/>
            <a:ext cx="7572428" cy="514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dirty="0" smtClean="0">
                <a:solidFill>
                  <a:srgbClr val="730000"/>
                </a:solidFill>
                <a:latin typeface="Comic Sans MS" pitchFamily="66" charset="0"/>
              </a:rPr>
              <a:t>Авторская программа</a:t>
            </a:r>
          </a:p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«ХУДОЖЕСТВЕННЫЙ ЯЗЫК ИЗОБРАЗИТЕЛЬНОГО ИСКУССТВА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r>
              <a:rPr lang="ru-RU" sz="1800" dirty="0" smtClean="0">
                <a:solidFill>
                  <a:srgbClr val="730000"/>
                </a:solidFill>
                <a:latin typeface="Comic Sans MS" pitchFamily="66" charset="0"/>
              </a:rPr>
              <a:t>Авторская программа</a:t>
            </a:r>
          </a:p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«СМОТРЮ НА МИР ГЛАЗАМИ ХУДОЖНИКА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r>
              <a:rPr lang="ru-RU" sz="1800" dirty="0" smtClean="0">
                <a:solidFill>
                  <a:srgbClr val="730000"/>
                </a:solidFill>
                <a:latin typeface="Comic Sans MS" pitchFamily="66" charset="0"/>
              </a:rPr>
              <a:t>Авторская программа</a:t>
            </a:r>
          </a:p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«ВОЛШЕБНЫЕ СЕКРЕТЫ ХУДОЖНИКА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r>
              <a:rPr lang="ru-RU" sz="1800" dirty="0" smtClean="0">
                <a:solidFill>
                  <a:srgbClr val="730000"/>
                </a:solidFill>
                <a:latin typeface="Comic Sans MS" pitchFamily="66" charset="0"/>
              </a:rPr>
              <a:t>Авторская программа</a:t>
            </a:r>
          </a:p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«В МИРЕ ХУДОЖНИКА - СКАЗОЧНИКА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r>
              <a:rPr lang="ru-RU" sz="1800" i="1" dirty="0" smtClean="0">
                <a:solidFill>
                  <a:srgbClr val="800000"/>
                </a:solidFill>
              </a:rPr>
              <a:t>Программы имеют художественно – эстетическую направленность.  Рассчитаны программы на обучение и воспитание детей от 7 – 9 лет, срок реализации – по17 часов с периодичностью занятий – 1 раз в неделю по 1 часу.</a:t>
            </a:r>
          </a:p>
          <a:p>
            <a:pPr eaLnBrk="1" hangingPunct="1"/>
            <a:r>
              <a:rPr lang="ru-RU" sz="1800" dirty="0" smtClean="0">
                <a:solidFill>
                  <a:srgbClr val="800000"/>
                </a:solidFill>
                <a:latin typeface="Myriad Pro Light" pitchFamily="34" charset="0"/>
              </a:rPr>
              <a:t>Автор-составитель: Гиревая </a:t>
            </a:r>
            <a:r>
              <a:rPr lang="ru-RU" sz="1800" dirty="0" err="1" smtClean="0">
                <a:solidFill>
                  <a:srgbClr val="800000"/>
                </a:solidFill>
                <a:latin typeface="Myriad Pro Light" pitchFamily="34" charset="0"/>
              </a:rPr>
              <a:t>Виолетта</a:t>
            </a:r>
            <a:r>
              <a:rPr lang="ru-RU" sz="1800" dirty="0" smtClean="0">
                <a:solidFill>
                  <a:srgbClr val="800000"/>
                </a:solidFill>
                <a:latin typeface="Myriad Pro Light" pitchFamily="34" charset="0"/>
              </a:rPr>
              <a:t> Николаевна, учитель начальных классов</a:t>
            </a:r>
          </a:p>
          <a:p>
            <a:pPr eaLnBrk="1" hangingPunct="1"/>
            <a:r>
              <a:rPr lang="ru-RU" sz="1800" dirty="0" smtClean="0">
                <a:solidFill>
                  <a:srgbClr val="800000"/>
                </a:solidFill>
                <a:latin typeface="Myriad Pro Light" pitchFamily="34" charset="0"/>
              </a:rPr>
              <a:t>МОУ Гимназия №4 Ворошиловского района г.Волгограда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142852"/>
            <a:ext cx="75724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«ВОЛШЕБНЫЕ СЕКРЕТЫ ХУДОЖНИКА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endParaRPr lang="ru-RU" sz="1800" dirty="0" smtClean="0">
              <a:solidFill>
                <a:srgbClr val="800000"/>
              </a:solidFill>
              <a:latin typeface="Myriad Pro Light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000100" y="500042"/>
            <a:ext cx="685804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Прогнозируемые результаты: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В результате обучения учащиеся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должны знать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 :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уметь </a:t>
            </a: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владеть первичными навыками рисования с натуры, по памяти и воображению;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использовать в индивидуальной и коллективной деятельности различные художественные техники и материалы: коллаж, </a:t>
            </a:r>
            <a:r>
              <a:rPr lang="ru-RU" sz="16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граттаж</a:t>
            </a: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, аппликация, бумажная пластика, гуашь, акварель, пастель, восковые мелки, тушь, карандаш, фломастеры, пластилин, подручные и природные материалы;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владеть навыками </a:t>
            </a:r>
            <a:r>
              <a:rPr lang="ru-RU" sz="16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бумагопластики</a:t>
            </a: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Должны уметь: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постигнуть практический опыт через художественный язык изобразительного искусства в процессе восприятия произведений искусства и в собственной художественно-творческой деятельности;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творчески работать в различных видах изобразительной деятельности (живопись, графика, скульптура);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выполнять проекты в различных видах декоративно-прикладной деятельности (орнаменты, росписи, эскизы оформления изделий);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работать в различных видах художественно-конструктивной деятельности (</a:t>
            </a:r>
            <a:r>
              <a:rPr lang="ru-RU" sz="1600" dirty="0" err="1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бумагопластика</a:t>
            </a:r>
            <a:r>
              <a:rPr lang="ru-RU" sz="16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, лепка). </a:t>
            </a:r>
          </a:p>
          <a:p>
            <a:pPr lvl="0" algn="l">
              <a:buFont typeface="Wingdings" pitchFamily="2" charset="2"/>
              <a:buChar char="v"/>
            </a:pPr>
            <a:endParaRPr lang="ru-RU" sz="18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75724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«В МИРЕ ХУДОЖНИКА - СКАЗОЧНИКА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endParaRPr lang="ru-RU" sz="1800" dirty="0" smtClean="0">
              <a:solidFill>
                <a:srgbClr val="800000"/>
              </a:solidFill>
              <a:latin typeface="Myriad Pro Light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00100" y="1142984"/>
          <a:ext cx="700092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43108" y="500043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Дети знакомятся: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75724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«В МИРЕ ХУДОЖНИКА - СКАЗОЧНИКА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endParaRPr lang="ru-RU" sz="1800" dirty="0" smtClean="0">
              <a:solidFill>
                <a:srgbClr val="800000"/>
              </a:solidFill>
              <a:latin typeface="Myriad Pro Light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000100" y="571480"/>
            <a:ext cx="700092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Прогнозируемые результаты: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В результате обучения учащиеся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должны знать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 :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основы композиции в круге и ее особенностей, орнамента как части композиции;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элементарные основы рисунка (характер линии, штриха; соотношение черного и белого, композиция);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элементарные основы живописи (основные и составные цвета, теплые и холодные цвета, изменение характера цвета);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основы графического изображения;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основы архитектуры (разные покрытия и венцы архитектурных сооружений, деревянных и белокаменных построек);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основы декоративно-прикладного искусства и дизайна (роспись сказочного блюдца, народного костюма).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Должны уметь: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составлять тематическую композицию;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моделировать города из бумаги;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18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реализовывать полученные знания и умения в процессе восприятия и учебно-творческой деятельности. 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ДЕКОРАТИВНО - ПРИКЛАДНОЕ   ИСКУССТВО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042988" y="476250"/>
            <a:ext cx="7632700" cy="5078313"/>
          </a:xfrm>
          <a:prstGeom prst="rect">
            <a:avLst/>
          </a:prstGeom>
          <a:solidFill>
            <a:srgbClr val="73000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2925" indent="-542925" algn="l">
              <a:spcAft>
                <a:spcPct val="25000"/>
              </a:spcAft>
              <a:buClr>
                <a:schemeClr val="bg2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ru-RU" sz="3200" dirty="0" smtClean="0">
                <a:solidFill>
                  <a:srgbClr val="EDD4BD"/>
                </a:solidFill>
                <a:latin typeface="Tahoma" pitchFamily="34" charset="0"/>
              </a:rPr>
              <a:t>базовые художественные дисциплины</a:t>
            </a:r>
          </a:p>
          <a:p>
            <a:pPr marL="542925" indent="-542925">
              <a:spcAft>
                <a:spcPct val="25000"/>
              </a:spcAft>
            </a:pPr>
            <a:r>
              <a:rPr lang="ru-RU" sz="4000" dirty="0" smtClean="0">
                <a:solidFill>
                  <a:srgbClr val="EDD4BD"/>
                </a:solidFill>
                <a:latin typeface="Tahoma" pitchFamily="34" charset="0"/>
              </a:rPr>
              <a:t>Учебный </a:t>
            </a:r>
            <a:r>
              <a:rPr lang="ru-RU" sz="4000" dirty="0">
                <a:solidFill>
                  <a:srgbClr val="EDD4BD"/>
                </a:solidFill>
                <a:latin typeface="Tahoma" pitchFamily="34" charset="0"/>
              </a:rPr>
              <a:t>план:</a:t>
            </a:r>
          </a:p>
          <a:p>
            <a:pPr marL="542925" indent="-542925">
              <a:spcAft>
                <a:spcPct val="25000"/>
              </a:spcAft>
            </a:pPr>
            <a:endParaRPr lang="ru-RU" sz="4000" dirty="0">
              <a:solidFill>
                <a:srgbClr val="EDD4BD"/>
              </a:solidFill>
              <a:latin typeface="Tahoma" pitchFamily="34" charset="0"/>
            </a:endParaRPr>
          </a:p>
          <a:p>
            <a:pPr marL="542925" indent="-542925" algn="l">
              <a:spcAft>
                <a:spcPct val="25000"/>
              </a:spcAft>
              <a:buClr>
                <a:schemeClr val="bg2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ru-RU" sz="3200" dirty="0" smtClean="0">
                <a:solidFill>
                  <a:srgbClr val="EDD4BD"/>
                </a:solidFill>
                <a:latin typeface="Tahoma" pitchFamily="34" charset="0"/>
              </a:rPr>
              <a:t>профильные </a:t>
            </a:r>
            <a:r>
              <a:rPr lang="ru-RU" sz="3200" dirty="0">
                <a:solidFill>
                  <a:srgbClr val="EDD4BD"/>
                </a:solidFill>
                <a:latin typeface="Tahoma" pitchFamily="34" charset="0"/>
              </a:rPr>
              <a:t>художественные дисциплины</a:t>
            </a:r>
          </a:p>
          <a:p>
            <a:pPr marL="542925" indent="-542925" algn="l">
              <a:spcAft>
                <a:spcPct val="25000"/>
              </a:spcAft>
              <a:buClr>
                <a:schemeClr val="bg2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ru-RU" sz="3200" dirty="0">
                <a:solidFill>
                  <a:srgbClr val="EDD4BD"/>
                </a:solidFill>
                <a:latin typeface="Tahoma" pitchFamily="34" charset="0"/>
              </a:rPr>
              <a:t>гуманитарный цикл</a:t>
            </a:r>
          </a:p>
          <a:p>
            <a:pPr marL="542925" indent="-542925">
              <a:spcAft>
                <a:spcPct val="25000"/>
              </a:spcAft>
            </a:pPr>
            <a:endParaRPr lang="ru-RU" sz="4000" dirty="0">
              <a:solidFill>
                <a:srgbClr val="EDD4BD"/>
              </a:solidFill>
              <a:latin typeface="Tahoma" pitchFamily="34" charset="0"/>
            </a:endParaRP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508625" y="6165850"/>
            <a:ext cx="314007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1400" kern="10">
                <a:ln w="9525">
                  <a:noFill/>
                  <a:round/>
                  <a:headEnd/>
                  <a:tailEnd/>
                </a:ln>
                <a:solidFill>
                  <a:srgbClr val="59595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Franklin Gothic Book"/>
              </a:rPr>
              <a:t>Направление 070800</a:t>
            </a:r>
          </a:p>
          <a:p>
            <a:pPr algn="r"/>
            <a:r>
              <a:rPr lang="ru-RU" sz="1400" kern="10">
                <a:ln w="9525">
                  <a:noFill/>
                  <a:round/>
                  <a:headEnd/>
                  <a:tailEnd/>
                </a:ln>
                <a:solidFill>
                  <a:srgbClr val="59595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Franklin Gothic Book"/>
              </a:rPr>
              <a:t>Диплом государственного образца СПбГУ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 r="5127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57148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«Истоки творческих способностей и дарований</a:t>
            </a:r>
            <a:r>
              <a:rPr lang="en-US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детей на кончиках пальцев. От пальцев образно</a:t>
            </a:r>
            <a:r>
              <a:rPr lang="en-US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говоря, идут тончайшие ручейки, которые питают источник творческой мысли. Другими словами: чем больше мастерства в детской ладошке</a:t>
            </a: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en-US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тем </a:t>
            </a:r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умнее ребенок».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Сухомлинский В. А.</a:t>
            </a:r>
            <a:endParaRPr lang="ru-RU" sz="3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285728"/>
            <a:ext cx="7358114" cy="564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2000" b="1" dirty="0" smtClean="0">
                <a:solidFill>
                  <a:srgbClr val="800000"/>
                </a:solidFill>
                <a:latin typeface="Comic Sans MS" pitchFamily="66" charset="0"/>
              </a:rPr>
              <a:t>ОСНОВНАЯ ЦЕЛЬ ПРОГРАММ </a:t>
            </a:r>
            <a:r>
              <a:rPr lang="ru-RU" sz="4400" b="1" dirty="0">
                <a:solidFill>
                  <a:srgbClr val="800000"/>
                </a:solidFill>
                <a:latin typeface="Comic Sans MS" pitchFamily="66" charset="0"/>
              </a:rPr>
              <a:t>-</a:t>
            </a:r>
            <a:r>
              <a:rPr lang="ru-RU" sz="4400" dirty="0" smtClean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800000"/>
                </a:solidFill>
                <a:latin typeface="Comic Sans MS" pitchFamily="66" charset="0"/>
                <a:cs typeface="Raavi" pitchFamily="2"/>
              </a:rPr>
              <a:t>СОЗДАНИЕ УСЛОВИЙ ДЛЯ РАСКРЫТИЯ ТВОРЧЕСКОГО ПОТЕНЦИАЛА КАЖДОГО РЕБЁНКА В ОБЛАСТИ РАЗЛИЧНЫХ ВИДОВ ИСКУССТВА, ЕГО САМОРЕАЛИЗАЦИИ</a:t>
            </a:r>
          </a:p>
          <a:p>
            <a:pPr marL="542925" indent="-542925" algn="just">
              <a:spcAft>
                <a:spcPct val="25000"/>
              </a:spcAft>
            </a:pPr>
            <a:r>
              <a:rPr lang="ru-RU" sz="18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       Содержание  программ  направлено на реализацию приоритетных направлений художественного  образования: приобщение к  искусству  как духовному опыту поколений, овладение способами художественной деятельности, развитие индивидуальности, дарования и творческих способностей ребенка. </a:t>
            </a:r>
          </a:p>
          <a:p>
            <a:pPr marL="542925" indent="-542925" algn="just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pPr marL="542925" indent="-542925" algn="just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pPr marL="542925" indent="-542925" algn="just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pPr marL="542925" indent="-542925" algn="just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pPr marL="542925" indent="-542925" algn="just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pPr marL="542925" indent="-542925" algn="just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714752"/>
            <a:ext cx="1357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Задачи:</a:t>
            </a:r>
            <a:endParaRPr lang="ru-RU" sz="2000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4000504"/>
            <a:ext cx="27146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1) Формировать нравственно-эстетическую отзывчивость к</a:t>
            </a:r>
            <a:r>
              <a:rPr lang="ru-RU" sz="1600" dirty="0" smtClean="0">
                <a:solidFill>
                  <a:srgbClr val="800000"/>
                </a:solidFill>
              </a:rPr>
              <a:t> </a:t>
            </a:r>
            <a:r>
              <a:rPr lang="ru-RU" sz="1600" b="1" dirty="0">
                <a:solidFill>
                  <a:srgbClr val="800000"/>
                </a:solidFill>
              </a:rPr>
              <a:t>окружающему миру, интерес и любовь к прекрасному</a:t>
            </a:r>
            <a:r>
              <a:rPr lang="ru-RU" sz="1600" b="1" dirty="0"/>
              <a:t>.</a:t>
            </a:r>
            <a:endParaRPr lang="ru-RU" sz="1600" b="1" dirty="0" smtClean="0"/>
          </a:p>
          <a:p>
            <a:endParaRPr lang="ru-RU" sz="1400" b="1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4572008"/>
            <a:ext cx="2714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2) Развивать индивидуальные, художественные способности </a:t>
            </a:r>
            <a:r>
              <a:rPr lang="ru-RU" sz="1600" b="1" dirty="0">
                <a:solidFill>
                  <a:srgbClr val="800000"/>
                </a:solidFill>
              </a:rPr>
              <a:t>и </a:t>
            </a:r>
            <a:r>
              <a:rPr lang="ru-RU" sz="1600" b="1" dirty="0" smtClean="0">
                <a:solidFill>
                  <a:srgbClr val="800000"/>
                </a:solidFill>
              </a:rPr>
              <a:t>творческую активность </a:t>
            </a:r>
            <a:r>
              <a:rPr lang="ru-RU" sz="1600" b="1" dirty="0">
                <a:solidFill>
                  <a:srgbClr val="800000"/>
                </a:solidFill>
              </a:rPr>
              <a:t>учащихся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000504"/>
            <a:ext cx="2214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00000"/>
                </a:solidFill>
              </a:rPr>
              <a:t>3) Воспитывать эстетический вкус </a:t>
            </a:r>
            <a:r>
              <a:rPr lang="ru-RU" sz="1600" b="1" dirty="0">
                <a:solidFill>
                  <a:srgbClr val="800000"/>
                </a:solidFill>
              </a:rPr>
              <a:t>и </a:t>
            </a:r>
            <a:r>
              <a:rPr lang="ru-RU" sz="1600" b="1" dirty="0" smtClean="0">
                <a:solidFill>
                  <a:srgbClr val="800000"/>
                </a:solidFill>
              </a:rPr>
              <a:t>общую культуру </a:t>
            </a:r>
            <a:r>
              <a:rPr lang="ru-RU" sz="1600" b="1" dirty="0">
                <a:solidFill>
                  <a:srgbClr val="800000"/>
                </a:solidFill>
              </a:rPr>
              <a:t>личности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3214678" y="4143380"/>
            <a:ext cx="928694" cy="142876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5072066" y="4143380"/>
            <a:ext cx="857256" cy="142876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4643438" y="4214818"/>
            <a:ext cx="45719" cy="42862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71538" y="571480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endParaRPr lang="ru-RU" sz="2400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Программы содержат </a:t>
            </a:r>
            <a:r>
              <a:rPr lang="ru-RU" sz="2400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систему художественно-творческих заданий, которые способствуют передаче и накоплению у школьников опыта эмоционально-ценностного отношения к миру, приумножению опыта творческой деятельности, становлению умений и навыков изобразительной, декоративной и конструктивной деятельностей с учетом возрастных особенностей детей.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1480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ru-RU" sz="2000" dirty="0" smtClean="0">
              <a:solidFill>
                <a:srgbClr val="8000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solidFill>
                  <a:srgbClr val="800000"/>
                </a:solidFill>
              </a:rPr>
              <a:t>ПОЗНАНИЕ  +   УВЛЕЧЕНИЕ   +   САМОВЫРАЖЕНИЕ  +  ОБЩЕНИЕ  +    РАЗВЛЕЧЕНИЕ  =  ИНТЕЛЛЕКТ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14285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Для успешной реализации </a:t>
            </a: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данных программ </a:t>
            </a:r>
            <a:r>
              <a:rPr lang="ru-RU" sz="1600" b="1" dirty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используются современные методы и формы занятий, которые помогают сформировать у обучающихся устойчивый интерес к данному виду деятельности</a:t>
            </a:r>
            <a:r>
              <a:rPr lang="ru-RU" sz="16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ru-RU" sz="1600" b="1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5143512"/>
            <a:ext cx="35004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b="1" dirty="0" smtClean="0">
                <a:solidFill>
                  <a:srgbClr val="800000"/>
                </a:solidFill>
                <a:latin typeface="Monotype Corsiva" pitchFamily="66" charset="0"/>
                <a:cs typeface="Tahoma" pitchFamily="34" charset="0"/>
              </a:rPr>
              <a:t>Словесные методы</a:t>
            </a:r>
            <a:r>
              <a:rPr lang="ru-RU" sz="1400" dirty="0" smtClean="0">
                <a:solidFill>
                  <a:srgbClr val="800000"/>
                </a:solidFill>
                <a:latin typeface="+mn-lt"/>
                <a:cs typeface="Tahoma" pitchFamily="34" charset="0"/>
              </a:rPr>
              <a:t>: </a:t>
            </a:r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рассказ, беседа, объяснение, лекции, дискуссии, работа с книгой, метод примера.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3571876"/>
            <a:ext cx="27146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b="1" dirty="0" smtClean="0">
                <a:solidFill>
                  <a:srgbClr val="800000"/>
                </a:solidFill>
                <a:latin typeface="Monotype Corsiva" pitchFamily="66" charset="0"/>
                <a:cs typeface="Tahoma" pitchFamily="34" charset="0"/>
              </a:rPr>
              <a:t>Наглядные методы</a:t>
            </a:r>
            <a:r>
              <a:rPr lang="ru-RU" sz="1400" dirty="0" smtClean="0">
                <a:solidFill>
                  <a:srgbClr val="800000"/>
                </a:solidFill>
                <a:latin typeface="+mj-lt"/>
                <a:cs typeface="Tahoma" pitchFamily="34" charset="0"/>
              </a:rPr>
              <a:t>: </a:t>
            </a:r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использование интерьеров экспонатов, подлинных вещей; просмотр фотографий, видеофильмов, картин, схем, плакатов, рисунков, макетов.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2571744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b="1" dirty="0" smtClean="0">
                <a:solidFill>
                  <a:srgbClr val="800000"/>
                </a:solidFill>
                <a:latin typeface="Monotype Corsiva" pitchFamily="66" charset="0"/>
                <a:cs typeface="Tahoma" pitchFamily="34" charset="0"/>
              </a:rPr>
              <a:t>Практические методы: </a:t>
            </a:r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ролевые игры; выполнение рисунков; экскурсии на природу, в музеи, на выставки.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928670"/>
            <a:ext cx="27860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b="1" dirty="0" smtClean="0">
                <a:solidFill>
                  <a:srgbClr val="800000"/>
                </a:solidFill>
                <a:latin typeface="Monotype Corsiva" pitchFamily="66" charset="0"/>
                <a:cs typeface="Tahoma" pitchFamily="34" charset="0"/>
              </a:rPr>
              <a:t>Методы контроля</a:t>
            </a:r>
            <a:r>
              <a:rPr lang="ru-RU" sz="1400" dirty="0" smtClean="0">
                <a:solidFill>
                  <a:srgbClr val="800000"/>
                </a:solidFill>
                <a:latin typeface="Monotype Corsiva" pitchFamily="66" charset="0"/>
                <a:cs typeface="Tahoma" pitchFamily="34" charset="0"/>
              </a:rPr>
              <a:t>: </a:t>
            </a:r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теоретические и практические зачеты, практические задания, тестирование, самоконтроль, контрольные срезы, КВН, ролевые игры, выставки.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2976" y="857232"/>
            <a:ext cx="38576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800000"/>
                </a:solidFill>
                <a:latin typeface="Monotype Corsiva" pitchFamily="66" charset="0"/>
                <a:cs typeface="Tahoma" pitchFamily="34" charset="0"/>
              </a:rPr>
              <a:t>Методы создания положительной мотивации обучаемых</a:t>
            </a:r>
            <a:r>
              <a:rPr lang="ru-RU" sz="1400" dirty="0" smtClean="0">
                <a:solidFill>
                  <a:srgbClr val="800000"/>
                </a:solidFill>
                <a:latin typeface="+mj-lt"/>
                <a:cs typeface="Tahoma" pitchFamily="34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rgbClr val="800000"/>
                </a:solidFill>
                <a:latin typeface="+mj-lt"/>
                <a:cs typeface="Tahoma" pitchFamily="34" charset="0"/>
              </a:rPr>
              <a:t>- </a:t>
            </a:r>
            <a:r>
              <a:rPr lang="ru-RU" sz="1400" i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Эмоциональные</a:t>
            </a:r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: ситуации успеха, поощрение и порицание, познавательная игра, свободный выбор задания, удовлетворение желания быть значимой личностью.</a:t>
            </a:r>
          </a:p>
          <a:p>
            <a:pPr algn="just"/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sz="1400" i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Волевые:</a:t>
            </a:r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предъявление образовательных требований, формирование ответственного отношения к получению знаний; информирование о прогнозируемых результатах образования.</a:t>
            </a:r>
          </a:p>
          <a:p>
            <a:pPr algn="just"/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sz="1400" i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Социальные</a:t>
            </a:r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: развитие желания быть полезным обществу, создание ситуации взаимопомощи, взаимопроверки и заинтересованности в результатах коллективной работы.</a:t>
            </a:r>
          </a:p>
          <a:p>
            <a:pPr algn="just"/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lang="ru-RU" sz="1400" i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Познавательные:</a:t>
            </a:r>
            <a:r>
              <a:rPr lang="ru-RU" sz="14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опора на субъективный опыт ребенка, решение творческих задач, создание проблемных ситуаций.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7572428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«ХУДОЖЕСТВЕННЫЙ ЯЗЫК ИЗОБРАЗИТЕЛЬНОГО ИСКУССТВА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endParaRPr lang="ru-RU" sz="1800" dirty="0" smtClean="0">
              <a:solidFill>
                <a:srgbClr val="800000"/>
              </a:solidFill>
              <a:latin typeface="Myriad Pro Light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000100" y="571480"/>
            <a:ext cx="7000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Дети знакомятся: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000100" y="1142984"/>
          <a:ext cx="700092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7572428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«ХУДОЖЕСТВЕННЫЙ ЯЗЫК ИЗОБРАЗИТЕЛЬНОГО ИСКУССТВА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endParaRPr lang="ru-RU" sz="1800" dirty="0" smtClean="0">
              <a:solidFill>
                <a:srgbClr val="800000"/>
              </a:solidFill>
              <a:latin typeface="Myriad Pro Light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000100" y="571480"/>
            <a:ext cx="700092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Прогнозируемые результаты: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В результате обучения учащиеся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должны знать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основы художественного языка в изобразительном искусстве: рисунок, цвет, композиция, объем, пропорции;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элементарные основы рисунка (характер линии, штриха; соотношение черного и белого, композиция);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элементарные основы живописи (основные и составные цвета, теплые и холодные цвета, изменение характера цвета);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основы скульптуры (объем, ритм, фактура);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основы архитектуры (объем, соотношение частей, ритм, силуэт);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основы декоративно-прикладного искусства и дизайна (обобщение, роль ритма и цвета).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Должны уметь: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воплощать собственный замысел с помощью основ художественного языка (рисунок, цвет, композиция, объем, пропорции);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реализовывать полученные знания и умения в процессе восприятия и учебно-творческой деятельности.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0"/>
            <a:ext cx="75724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«СМОТРЮ НА МИР ГЛАЗАМИ ХУДОЖНИКА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endParaRPr lang="ru-RU" sz="1800" dirty="0" smtClean="0">
              <a:solidFill>
                <a:srgbClr val="800000"/>
              </a:solidFill>
              <a:latin typeface="Myriad Pro Light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000100" y="571480"/>
            <a:ext cx="7000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Дети знакомятся: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1000100" y="1142984"/>
          <a:ext cx="700092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214290"/>
            <a:ext cx="75724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«СМОТРЮ НА МИР ГЛАЗАМИ ХУДОЖНИКА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endParaRPr lang="ru-RU" sz="1800" dirty="0" smtClean="0">
              <a:solidFill>
                <a:srgbClr val="800000"/>
              </a:solidFill>
              <a:latin typeface="Myriad Pro Light" pitchFamily="34" charset="0"/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1000100" y="642918"/>
            <a:ext cx="68580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Прогнозируемые результаты: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В результате обучения учащиеся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должны знать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cs typeface="Tahoma" pitchFamily="34" charset="0"/>
              </a:rPr>
              <a:t> :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общее представление о видах изобразительных искусств: живопись, графика, скульптура, архитектура, дизайн, декоративно-прикладное искусство, их связь с жизнью;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жанры изобразительных искусств: портрет, пейзаж, натюрморт и анималистический жанр.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Должны уметь: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lvl="0"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проявлять интерес к произведениям отечественных и зарубежных художников, уважительно относиться к патриотическим темам в произведениях отечественных художников; 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видеть черты неповторимого своеобразия в художественной культуре России и мира;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выявлять в произведениях художников связь изобразительных, декоративных, конструктивных элементов.</a:t>
            </a:r>
            <a:endParaRPr lang="ru-RU" sz="1800" dirty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346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 rot="5400000">
            <a:off x="-2925763" y="3325813"/>
            <a:ext cx="6335713" cy="2047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ru-RU" sz="1600" b="1" kern="10" dirty="0" smtClean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Comic Sans MS"/>
              </a:rPr>
              <a:t>Изобразительное искусство</a:t>
            </a:r>
            <a:endParaRPr lang="ru-RU" sz="1600" b="1" kern="10" dirty="0">
              <a:ln w="12700">
                <a:solidFill>
                  <a:srgbClr val="C4B596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BCBCB">
                    <a:alpha val="79999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8" name="Рисунок 7" descr="430aec6ef2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142852"/>
            <a:ext cx="75724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Aft>
                <a:spcPct val="25000"/>
              </a:spcAft>
            </a:pPr>
            <a:r>
              <a:rPr lang="ru-RU" sz="1800" b="1" dirty="0" smtClean="0">
                <a:solidFill>
                  <a:srgbClr val="730000"/>
                </a:solidFill>
                <a:latin typeface="Comic Sans MS" pitchFamily="66" charset="0"/>
              </a:rPr>
              <a:t>«ВОЛШЕБНЫЕ СЕКРЕТЫ ХУДОЖНИКА</a:t>
            </a:r>
            <a:r>
              <a:rPr lang="ru-RU" sz="1800" b="1" dirty="0" smtClean="0">
                <a:solidFill>
                  <a:srgbClr val="730000"/>
                </a:solidFill>
                <a:latin typeface="Tahoma" pitchFamily="34" charset="0"/>
              </a:rPr>
              <a:t>»</a:t>
            </a:r>
          </a:p>
          <a:p>
            <a:pPr marL="542925" indent="-542925">
              <a:spcAft>
                <a:spcPct val="25000"/>
              </a:spcAft>
            </a:pPr>
            <a:endParaRPr lang="ru-RU" sz="1800" dirty="0" smtClean="0">
              <a:solidFill>
                <a:srgbClr val="800000"/>
              </a:solidFill>
              <a:latin typeface="Myriad Pro Light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00100" y="1142984"/>
          <a:ext cx="700092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14612" y="642918"/>
            <a:ext cx="3500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Дети знакомятся:</a:t>
            </a: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pres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</Template>
  <TotalTime>345</TotalTime>
  <Words>1247</Words>
  <Application>Microsoft PowerPoint</Application>
  <PresentationFormat>Экран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2011-08-28T13:12:44Z</dcterms:created>
  <dcterms:modified xsi:type="dcterms:W3CDTF">2011-08-28T19:01:42Z</dcterms:modified>
</cp:coreProperties>
</file>