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58" r:id="rId4"/>
    <p:sldId id="263" r:id="rId5"/>
    <p:sldId id="272" r:id="rId6"/>
    <p:sldId id="261" r:id="rId7"/>
    <p:sldId id="262" r:id="rId8"/>
    <p:sldId id="265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20" y="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3FE98-8040-4B4D-B101-C20D15EA8557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9E0FA-40E6-44F6-B61D-6FAA4BD40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9E0FA-40E6-44F6-B61D-6FAA4BD400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9E0FA-40E6-44F6-B61D-6FAA4BD400B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785818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Фестиваль педагогических идей</a:t>
            </a: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6700" dirty="0" smtClean="0">
                <a:solidFill>
                  <a:srgbClr val="00B050"/>
                </a:solidFill>
              </a:rPr>
              <a:t>«ИГРА С ТЕНЬЮ»</a:t>
            </a:r>
            <a:endParaRPr lang="ru-RU" sz="67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E:\DCIM\Camera\2015-10-08 13.53.26.jpg"/>
          <p:cNvPicPr/>
          <p:nvPr/>
        </p:nvPicPr>
        <p:blipFill>
          <a:blip r:embed="rId3" cstate="print"/>
          <a:srcRect l="1861" t="5233" r="25884"/>
          <a:stretch>
            <a:fillRect/>
          </a:stretch>
        </p:blipFill>
        <p:spPr bwMode="auto">
          <a:xfrm>
            <a:off x="928662" y="3214686"/>
            <a:ext cx="2672919" cy="2631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DCIM\Camera\2015-10-08 13.53.44.jpg"/>
          <p:cNvPicPr/>
          <p:nvPr/>
        </p:nvPicPr>
        <p:blipFill>
          <a:blip r:embed="rId4" cstate="print"/>
          <a:srcRect t="5814" r="29371" b="2326"/>
          <a:stretch>
            <a:fillRect/>
          </a:stretch>
        </p:blipFill>
        <p:spPr bwMode="auto">
          <a:xfrm>
            <a:off x="4857752" y="3143248"/>
            <a:ext cx="28097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0034" y="606006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                 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Воспитатель: Муравьёва Айнур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Идрисовна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71435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НРМДОБУ «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црр-д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/с «Родничок»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700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071546"/>
            <a:ext cx="7854696" cy="3909590"/>
          </a:xfrm>
        </p:spPr>
        <p:txBody>
          <a:bodyPr>
            <a:normAutofit/>
          </a:bodyPr>
          <a:lstStyle/>
          <a:p>
            <a:pPr algn="ctr"/>
            <a:r>
              <a:rPr lang="ru-RU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Развитие умений создавать образ, отвечающий определенным требованиям. 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8215370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0"/>
            <a:ext cx="835824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5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FFFF00"/>
                </a:solidFill>
              </a:rPr>
              <a:t>Закреплять знания об основных геометрических фигурах;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FFFF00"/>
                </a:solidFill>
              </a:rPr>
              <a:t> Развивать пространственное воображение, тактильное восприятие, зрительную память, мыслительные операции;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FFFF00"/>
                </a:solidFill>
              </a:rPr>
              <a:t> Воспитать самостоятельность,  чувство ответственности за результат своего труда.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700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E:\DCIM\Camera\2015-10-08 14.13.34.jpg"/>
          <p:cNvPicPr/>
          <p:nvPr/>
        </p:nvPicPr>
        <p:blipFill>
          <a:blip r:embed="rId2" cstate="print"/>
          <a:srcRect l="4913" t="581" r="8933" b="3682"/>
          <a:stretch>
            <a:fillRect/>
          </a:stretch>
        </p:blipFill>
        <p:spPr bwMode="auto">
          <a:xfrm>
            <a:off x="6143636" y="1214422"/>
            <a:ext cx="2357454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72198" y="714356"/>
            <a:ext cx="264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Теневые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стены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9" name="Рисунок 8" descr="E:\DCIM\Camera\2015-10-08 09.46.32.jpg"/>
          <p:cNvPicPr/>
          <p:nvPr/>
        </p:nvPicPr>
        <p:blipFill>
          <a:blip r:embed="rId3" cstate="print"/>
          <a:srcRect l="14025" t="8100" r="33270" b="2503"/>
          <a:stretch>
            <a:fillRect/>
          </a:stretch>
        </p:blipFill>
        <p:spPr bwMode="auto">
          <a:xfrm rot="5400000">
            <a:off x="677364" y="1037092"/>
            <a:ext cx="1828338" cy="2325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85720" y="428604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Основание</a:t>
            </a:r>
            <a:r>
              <a:rPr lang="ru-RU" sz="4800" dirty="0" smtClean="0">
                <a:solidFill>
                  <a:srgbClr val="FFFF00"/>
                </a:solidFill>
              </a:rPr>
              <a:t> 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E:\DCIM\Camera\2015-10-08 14.14.03.jpg"/>
          <p:cNvPicPr/>
          <p:nvPr/>
        </p:nvPicPr>
        <p:blipFill>
          <a:blip r:embed="rId4" cstate="print"/>
          <a:srcRect l="14785" t="5237" r="17314" b="12521"/>
          <a:stretch>
            <a:fillRect/>
          </a:stretch>
        </p:blipFill>
        <p:spPr bwMode="auto">
          <a:xfrm>
            <a:off x="3286116" y="1214422"/>
            <a:ext cx="2357454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714612" y="714356"/>
            <a:ext cx="3214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  Деревянная ось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4" name="Рисунок 13" descr="G:\DCIM\107_FUJI\DSCF7222.JPG"/>
          <p:cNvPicPr/>
          <p:nvPr/>
        </p:nvPicPr>
        <p:blipFill>
          <a:blip r:embed="rId5" cstate="print"/>
          <a:srcRect l="19085" t="27058" r="27530" b="17551"/>
          <a:stretch>
            <a:fillRect/>
          </a:stretch>
        </p:blipFill>
        <p:spPr bwMode="auto">
          <a:xfrm>
            <a:off x="2714612" y="3929066"/>
            <a:ext cx="1643074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E:\DCIM\Camera\2015-10-08 09.56.3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143380"/>
            <a:ext cx="2347244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928926" y="3357562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Альбом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9124" y="3357563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Объемные геометрические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фигуры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700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714356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Место хранения игрового пособия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E:\DCIM\Camera\2015-10-08 15.30.23.jpg"/>
          <p:cNvPicPr/>
          <p:nvPr/>
        </p:nvPicPr>
        <p:blipFill>
          <a:blip r:embed="rId2" cstate="print"/>
          <a:srcRect l="4342" t="7455" r="-3119" b="5588"/>
          <a:stretch>
            <a:fillRect/>
          </a:stretch>
        </p:blipFill>
        <p:spPr bwMode="auto">
          <a:xfrm rot="5400000">
            <a:off x="761201" y="2096263"/>
            <a:ext cx="3121003" cy="2643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E:\DCIM\Camera\2015-10-08 15.30.46.jpg"/>
          <p:cNvPicPr/>
          <p:nvPr/>
        </p:nvPicPr>
        <p:blipFill>
          <a:blip r:embed="rId3" cstate="print"/>
          <a:srcRect l="27845" t="11831" r="15806"/>
          <a:stretch>
            <a:fillRect/>
          </a:stretch>
        </p:blipFill>
        <p:spPr bwMode="auto">
          <a:xfrm rot="5400000">
            <a:off x="4894520" y="1463406"/>
            <a:ext cx="3071834" cy="3716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йнур\Desktop\Новая папка\_DSC00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3214710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14810" y="35716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428604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dirty="0" smtClean="0">
                <a:solidFill>
                  <a:srgbClr val="FFFF00"/>
                </a:solidFill>
              </a:rPr>
              <a:t>Деревянные фигурки – надеваются на деревянную ось, которая крепится в  основании 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286124"/>
            <a:ext cx="3571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dirty="0" smtClean="0">
                <a:solidFill>
                  <a:srgbClr val="FFFF00"/>
                </a:solidFill>
              </a:rPr>
              <a:t>Фигуры надеваются на ось так, чтобы отбрасываемая ими тень (проекция) по контуру совпадала с нарисованным образцом. </a:t>
            </a:r>
          </a:p>
        </p:txBody>
      </p:sp>
      <p:pic>
        <p:nvPicPr>
          <p:cNvPr id="11" name="Рисунок 10" descr="C:\Users\Айнур\Desktop\Новая папка\_DSC01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3286664" cy="2190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71472" y="5429264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dirty="0" smtClean="0">
                <a:solidFill>
                  <a:srgbClr val="FFFF00"/>
                </a:solidFill>
              </a:rPr>
              <a:t>Дети учатся собирать объёмные фигуры, в соответствии с предлагаемой схемой.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700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E:\DCIM\Camera\2015-10-08 14.16.02.jpg"/>
          <p:cNvPicPr/>
          <p:nvPr/>
        </p:nvPicPr>
        <p:blipFill>
          <a:blip r:embed="rId2" cstate="print"/>
          <a:srcRect l="4560" r="21457" b="10476"/>
          <a:stretch>
            <a:fillRect/>
          </a:stretch>
        </p:blipFill>
        <p:spPr bwMode="auto">
          <a:xfrm>
            <a:off x="285720" y="1142984"/>
            <a:ext cx="2357454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E:\DCIM\Camera\2015-10-08 14.16.18.jpg"/>
          <p:cNvPicPr/>
          <p:nvPr/>
        </p:nvPicPr>
        <p:blipFill>
          <a:blip r:embed="rId3" cstate="print"/>
          <a:srcRect l="16189" t="9859" r="24677" b="12676"/>
          <a:stretch>
            <a:fillRect/>
          </a:stretch>
        </p:blipFill>
        <p:spPr bwMode="auto">
          <a:xfrm>
            <a:off x="3071802" y="1142984"/>
            <a:ext cx="2357454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E:\DCIM\Camera\2015-10-08 14.16.51.jpg"/>
          <p:cNvPicPr/>
          <p:nvPr/>
        </p:nvPicPr>
        <p:blipFill>
          <a:blip r:embed="rId4" cstate="print"/>
          <a:srcRect l="13777" t="8721" r="18331" b="3824"/>
          <a:stretch>
            <a:fillRect/>
          </a:stretch>
        </p:blipFill>
        <p:spPr bwMode="auto">
          <a:xfrm>
            <a:off x="6072198" y="1142984"/>
            <a:ext cx="2357454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E:\DCIM\Camera\2015-10-08 14.18.07.jpg"/>
          <p:cNvPicPr/>
          <p:nvPr/>
        </p:nvPicPr>
        <p:blipFill>
          <a:blip r:embed="rId5" cstate="print"/>
          <a:srcRect l="14424" r="14957" b="15172"/>
          <a:stretch>
            <a:fillRect/>
          </a:stretch>
        </p:blipFill>
        <p:spPr bwMode="auto">
          <a:xfrm>
            <a:off x="1428728" y="4071942"/>
            <a:ext cx="2353214" cy="212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E:\DCIM\Camera\2015-10-08 14.18.34.jpg"/>
          <p:cNvPicPr/>
          <p:nvPr/>
        </p:nvPicPr>
        <p:blipFill>
          <a:blip r:embed="rId6" cstate="print"/>
          <a:srcRect l="10292" t="6061" r="10541"/>
          <a:stretch>
            <a:fillRect/>
          </a:stretch>
        </p:blipFill>
        <p:spPr bwMode="auto">
          <a:xfrm>
            <a:off x="4714876" y="4071942"/>
            <a:ext cx="2357454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500166" y="3500438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 освещением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32" y="571480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Без освещения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700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Айнур\Desktop\Новая папка\_DSC00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571900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Айнур\Desktop\Новая папка\_DSC01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42918"/>
            <a:ext cx="3571900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Айнур\Desktop\Новая папка\_DSC01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3571900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Айнур\Desktop\Новая папка\_DSC01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00504"/>
            <a:ext cx="3500462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трелка вправо 9"/>
          <p:cNvSpPr/>
          <p:nvPr/>
        </p:nvSpPr>
        <p:spPr>
          <a:xfrm>
            <a:off x="4071934" y="1857364"/>
            <a:ext cx="500066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305300" y="333375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215074" y="3357562"/>
            <a:ext cx="484632" cy="5715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4000496" y="5357826"/>
            <a:ext cx="571504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785818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НРМДОБУ «</a:t>
            </a:r>
            <a:r>
              <a:rPr lang="ru-RU" sz="2000" dirty="0" err="1" smtClean="0">
                <a:solidFill>
                  <a:schemeClr val="bg1"/>
                </a:solidFill>
              </a:rPr>
              <a:t>црр-д</a:t>
            </a:r>
            <a:r>
              <a:rPr lang="ru-RU" sz="2000" dirty="0" smtClean="0">
                <a:solidFill>
                  <a:schemeClr val="bg1"/>
                </a:solidFill>
              </a:rPr>
              <a:t>/с «Родничок»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rgbClr val="FFFF00"/>
                </a:solidFill>
              </a:rPr>
              <a:t>Фестиваль педагогических идей</a:t>
            </a: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6700" dirty="0" smtClean="0">
                <a:solidFill>
                  <a:srgbClr val="00B050"/>
                </a:solidFill>
              </a:rPr>
              <a:t>«ИГРА С ТЕНЬЮ»</a:t>
            </a:r>
            <a:endParaRPr lang="ru-RU" sz="67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E:\DCIM\Camera\2015-10-08 13.53.26.jpg"/>
          <p:cNvPicPr/>
          <p:nvPr/>
        </p:nvPicPr>
        <p:blipFill>
          <a:blip r:embed="rId3" cstate="print"/>
          <a:srcRect l="1861" t="5233" r="25884"/>
          <a:stretch>
            <a:fillRect/>
          </a:stretch>
        </p:blipFill>
        <p:spPr bwMode="auto">
          <a:xfrm>
            <a:off x="928662" y="3214686"/>
            <a:ext cx="2672919" cy="2631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DCIM\Camera\2015-10-08 13.53.44.jpg"/>
          <p:cNvPicPr/>
          <p:nvPr/>
        </p:nvPicPr>
        <p:blipFill>
          <a:blip r:embed="rId4" cstate="print"/>
          <a:srcRect t="5814" r="29371" b="2326"/>
          <a:stretch>
            <a:fillRect/>
          </a:stretch>
        </p:blipFill>
        <p:spPr bwMode="auto">
          <a:xfrm>
            <a:off x="4857752" y="3143248"/>
            <a:ext cx="28097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0034" y="606006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</a:t>
            </a:r>
            <a:r>
              <a:rPr lang="ru-RU" b="1" dirty="0" smtClean="0">
                <a:solidFill>
                  <a:schemeClr val="bg1"/>
                </a:solidFill>
              </a:rPr>
              <a:t>Воспитатель: Муравьёва Айнур </a:t>
            </a:r>
            <a:r>
              <a:rPr lang="ru-RU" b="1" dirty="0" err="1" smtClean="0">
                <a:solidFill>
                  <a:schemeClr val="bg1"/>
                </a:solidFill>
              </a:rPr>
              <a:t>Идрисовна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127</Words>
  <PresentationFormat>Экран (4:3)</PresentationFormat>
  <Paragraphs>31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 Фестиваль педагогических идей  «ИГРА С ТЕНЬЮ»</vt:lpstr>
      <vt:lpstr>  </vt:lpstr>
      <vt:lpstr>   </vt:lpstr>
      <vt:lpstr>  </vt:lpstr>
      <vt:lpstr>  </vt:lpstr>
      <vt:lpstr>Слайд 6</vt:lpstr>
      <vt:lpstr>  </vt:lpstr>
      <vt:lpstr>  </vt:lpstr>
      <vt:lpstr>   НРМДОБУ «црр-д/с «Родничок»  Фестиваль педагогических идей  «ИГРА С ТЕНЬЮ»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Айнур</dc:creator>
  <cp:lastModifiedBy>Айнур</cp:lastModifiedBy>
  <cp:revision>56</cp:revision>
  <dcterms:created xsi:type="dcterms:W3CDTF">2015-09-11T16:54:49Z</dcterms:created>
  <dcterms:modified xsi:type="dcterms:W3CDTF">2015-10-08T20:35:14Z</dcterms:modified>
</cp:coreProperties>
</file>