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4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zvuki-prirody-Muzyka-lesa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7406640" cy="1472184"/>
          </a:xfrm>
        </p:spPr>
        <p:txBody>
          <a:bodyPr/>
          <a:lstStyle/>
          <a:p>
            <a:r>
              <a:rPr lang="ru-RU" dirty="0" smtClean="0"/>
              <a:t>Как дикие животные готовятся к зиме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Учитель-логопед МБДОУ ДС № 345</a:t>
            </a:r>
          </a:p>
          <a:p>
            <a:pPr algn="r"/>
            <a:r>
              <a:rPr lang="ru-RU" dirty="0" smtClean="0"/>
              <a:t>О. В. </a:t>
            </a:r>
            <a:r>
              <a:rPr lang="ru-RU" dirty="0" err="1" smtClean="0"/>
              <a:t>Паненко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</a:t>
            </a:r>
            <a:r>
              <a:rPr lang="ru-RU" dirty="0" smtClean="0"/>
              <a:t>Знаток леса»</a:t>
            </a:r>
            <a:endParaRPr lang="ru-RU" dirty="0"/>
          </a:p>
        </p:txBody>
      </p:sp>
      <p:pic>
        <p:nvPicPr>
          <p:cNvPr id="1026" name="Picture 2" descr="G:\заячьи сл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6069554" cy="3090138"/>
          </a:xfrm>
          <a:prstGeom prst="rect">
            <a:avLst/>
          </a:prstGeom>
          <a:noFill/>
        </p:spPr>
      </p:pic>
      <p:pic>
        <p:nvPicPr>
          <p:cNvPr id="1027" name="Picture 3" descr="G:\волчий сле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89000"/>
            <a:ext cx="1524000" cy="1600000"/>
          </a:xfrm>
          <a:prstGeom prst="rect">
            <a:avLst/>
          </a:prstGeom>
          <a:noFill/>
        </p:spPr>
      </p:pic>
      <p:pic>
        <p:nvPicPr>
          <p:cNvPr id="6" name="Picture 3" descr="G:\волчий сле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1524000" cy="160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304800"/>
            <a:ext cx="8183880" cy="1051560"/>
          </a:xfrm>
        </p:spPr>
        <p:txBody>
          <a:bodyPr/>
          <a:lstStyle/>
          <a:p>
            <a:r>
              <a:rPr lang="ru-RU" dirty="0" smtClean="0"/>
              <a:t>Чья голова промелькнула?</a:t>
            </a:r>
            <a:endParaRPr lang="ru-RU" dirty="0"/>
          </a:p>
        </p:txBody>
      </p:sp>
      <p:pic>
        <p:nvPicPr>
          <p:cNvPr id="2056" name="Picture 8" descr="C:\Users\Катерина\Downloads\зая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0529"/>
            <a:ext cx="5286271" cy="5123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509120"/>
            <a:ext cx="4827601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" name="Picture 3" descr="C:\Users\Катерина\Downloads\бе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48" y="1570925"/>
            <a:ext cx="5256584" cy="432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Катерина\Downloads\вол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86" y="1670427"/>
            <a:ext cx="5646689" cy="4235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Катерина\Downloads\лис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23" y="1592552"/>
            <a:ext cx="6178388" cy="4947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Катерина\Downloads\медвед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2889"/>
            <a:ext cx="5622320" cy="4755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:\Users\Катерина\Downloads\олен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74" y="1582889"/>
            <a:ext cx="4453102" cy="4781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7384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8" descr="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993000" cy="5638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осенний ле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33400"/>
            <a:ext cx="7993000" cy="5638800"/>
          </a:xfrm>
        </p:spPr>
      </p:pic>
      <p:pic>
        <p:nvPicPr>
          <p:cNvPr id="5" name="zvuki-prirody-Muzyka-le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10200" y="32766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8" descr="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993000" cy="5638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209288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chemeClr val="bg1"/>
                </a:solidFill>
              </a:rPr>
              <a:t>В лесу мохнатый здоровяк, а дома плюшевый добряк..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ми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3146926" cy="472038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3657600" cy="46634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8" descr="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993000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667000"/>
            <a:ext cx="3657600" cy="46634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Прыгун-трусишка: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Хвост-коротышка,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Глазки с косинкой,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Ушки вдоль спинки,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Одежда в два цвета –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 зиму, на лето.</a:t>
            </a:r>
          </a:p>
          <a:p>
            <a:endParaRPr lang="ru-RU" dirty="0"/>
          </a:p>
        </p:txBody>
      </p:sp>
      <p:pic>
        <p:nvPicPr>
          <p:cNvPr id="7" name="Рисунок 6" descr="заяц.jpg"/>
          <p:cNvPicPr>
            <a:picLocks noChangeAspect="1"/>
          </p:cNvPicPr>
          <p:nvPr/>
        </p:nvPicPr>
        <p:blipFill>
          <a:blip r:embed="rId3" cstate="print"/>
          <a:srcRect r="12417"/>
          <a:stretch>
            <a:fillRect/>
          </a:stretch>
        </p:blipFill>
        <p:spPr>
          <a:xfrm>
            <a:off x="1219200" y="2209800"/>
            <a:ext cx="3886200" cy="3181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993000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912" y="3657600"/>
            <a:ext cx="4514088" cy="205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Между сосен, между елок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Бродит тысяча иголок.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не сделать ни стежка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Все иголки без ушка!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еж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667000"/>
            <a:ext cx="3683131" cy="2758793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8" descr="осенн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993000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3733800"/>
            <a:ext cx="4038600" cy="2362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Хвост пушистый бережёт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зверюшек  стережёт: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Знают, рыжую в лесу –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Очень хитрую</a:t>
            </a:r>
            <a:r>
              <a:rPr lang="ru-RU" b="1" dirty="0" smtClean="0">
                <a:solidFill>
                  <a:schemeClr val="bg1"/>
                </a:solidFill>
              </a:rPr>
              <a:t> 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352800"/>
            <a:ext cx="3586015" cy="2686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кого – кто?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  мамы лосихи – лосята</a:t>
            </a:r>
          </a:p>
          <a:p>
            <a:pPr>
              <a:buNone/>
            </a:pPr>
            <a:r>
              <a:rPr lang="ru-RU" dirty="0" smtClean="0"/>
              <a:t>У лисы – лисята</a:t>
            </a:r>
          </a:p>
          <a:p>
            <a:pPr>
              <a:buNone/>
            </a:pPr>
            <a:r>
              <a:rPr lang="ru-RU" dirty="0" smtClean="0"/>
              <a:t>У белки – бельчата</a:t>
            </a:r>
          </a:p>
          <a:p>
            <a:pPr>
              <a:buNone/>
            </a:pPr>
            <a:r>
              <a:rPr lang="ru-RU" dirty="0" smtClean="0"/>
              <a:t>У барсучихи – барсучата</a:t>
            </a:r>
          </a:p>
          <a:p>
            <a:pPr>
              <a:buNone/>
            </a:pPr>
            <a:r>
              <a:rPr lang="ru-RU" dirty="0" smtClean="0"/>
              <a:t>У волчицы – </a:t>
            </a:r>
            <a:r>
              <a:rPr lang="ru-RU" dirty="0" smtClean="0"/>
              <a:t>волчата</a:t>
            </a:r>
          </a:p>
          <a:p>
            <a:pPr>
              <a:buNone/>
            </a:pPr>
            <a:r>
              <a:rPr lang="ru-RU" dirty="0" smtClean="0"/>
              <a:t>У ежихи – ежата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оленихи</a:t>
            </a:r>
            <a:r>
              <a:rPr lang="ru-RU" dirty="0" smtClean="0"/>
              <a:t> – оленята</a:t>
            </a:r>
          </a:p>
          <a:p>
            <a:pPr>
              <a:buNone/>
            </a:pPr>
            <a:r>
              <a:rPr lang="ru-RU" dirty="0" smtClean="0"/>
              <a:t>У бобрихи - бобрята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живёт?</a:t>
            </a:r>
            <a:endParaRPr lang="ru-RU" dirty="0"/>
          </a:p>
        </p:txBody>
      </p:sp>
      <p:pic>
        <p:nvPicPr>
          <p:cNvPr id="13" name="Содержимое 12" descr="боб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5410200"/>
            <a:ext cx="2127945" cy="1233487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1517794"/>
            <a:ext cx="1828800" cy="12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00400"/>
            <a:ext cx="1828800" cy="11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209800"/>
            <a:ext cx="1524000" cy="171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257800"/>
            <a:ext cx="20606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953000"/>
            <a:ext cx="1371600" cy="133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хатка.jpg"/>
          <p:cNvPicPr>
            <a:picLocks noChangeAspect="1"/>
          </p:cNvPicPr>
          <p:nvPr/>
        </p:nvPicPr>
        <p:blipFill>
          <a:blip r:embed="rId8" cstate="print"/>
          <a:srcRect l="12794" t="32564" r="30634" b="24016"/>
          <a:stretch>
            <a:fillRect/>
          </a:stretch>
        </p:blipFill>
        <p:spPr>
          <a:xfrm>
            <a:off x="1371600" y="3505200"/>
            <a:ext cx="2291240" cy="1295400"/>
          </a:xfrm>
          <a:prstGeom prst="rect">
            <a:avLst/>
          </a:prstGeom>
        </p:spPr>
      </p:pic>
      <p:pic>
        <p:nvPicPr>
          <p:cNvPr id="15" name="Рисунок 14" descr="бел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990600"/>
            <a:ext cx="1752600" cy="144165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3810000" y="4724400"/>
            <a:ext cx="1066800" cy="1066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91200" y="3505200"/>
            <a:ext cx="7620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52800" y="1371600"/>
            <a:ext cx="3200400" cy="381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657600" y="5105400"/>
            <a:ext cx="2895600" cy="304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фото оле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775" y="1600200"/>
            <a:ext cx="6350000" cy="4495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107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Как дикие животные готовятся к зиме</vt:lpstr>
      <vt:lpstr>Слайд 2</vt:lpstr>
      <vt:lpstr>Слайд 3</vt:lpstr>
      <vt:lpstr>Слайд 4</vt:lpstr>
      <vt:lpstr>Слайд 5</vt:lpstr>
      <vt:lpstr>Слайд 6</vt:lpstr>
      <vt:lpstr>У кого – кто?</vt:lpstr>
      <vt:lpstr>Кто где живёт?</vt:lpstr>
      <vt:lpstr>Физминутка</vt:lpstr>
      <vt:lpstr>Викторина «Знаток леса»</vt:lpstr>
      <vt:lpstr>Чья голова промелькнула?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дикие животные готовятся к зиме</dc:title>
  <dc:creator>Катерина</dc:creator>
  <cp:lastModifiedBy>Катерина</cp:lastModifiedBy>
  <cp:revision>15</cp:revision>
  <dcterms:created xsi:type="dcterms:W3CDTF">2014-11-30T09:03:46Z</dcterms:created>
  <dcterms:modified xsi:type="dcterms:W3CDTF">2014-12-03T16:35:54Z</dcterms:modified>
</cp:coreProperties>
</file>