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«</a:t>
            </a:r>
            <a:r>
              <a:rPr lang="ru-RU" sz="5400" dirty="0" err="1" smtClean="0">
                <a:solidFill>
                  <a:srgbClr val="C00000"/>
                </a:solidFill>
              </a:rPr>
              <a:t>Фитбол</a:t>
            </a:r>
            <a:r>
              <a:rPr lang="ru-RU" sz="5400" dirty="0" smtClean="0">
                <a:solidFill>
                  <a:srgbClr val="C00000"/>
                </a:solidFill>
              </a:rPr>
              <a:t> – гимнастика 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для оздоровления детей</a:t>
            </a:r>
            <a:r>
              <a:rPr lang="ru-RU" sz="4400" dirty="0" smtClean="0">
                <a:solidFill>
                  <a:srgbClr val="C00000"/>
                </a:solidFill>
              </a:rPr>
              <a:t>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581128"/>
            <a:ext cx="2880320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Автор: Рыжова Ольга Владиславовна, </a:t>
            </a:r>
          </a:p>
          <a:p>
            <a:pPr algn="ctr"/>
            <a:r>
              <a:rPr lang="ru-RU" sz="2000" i="1" dirty="0" smtClean="0"/>
              <a:t>педагог доп. образования, хореограф</a:t>
            </a:r>
          </a:p>
          <a:p>
            <a:pPr algn="ctr"/>
            <a:r>
              <a:rPr lang="ru-RU" sz="2000" i="1" dirty="0" smtClean="0"/>
              <a:t>2015 г.</a:t>
            </a:r>
            <a:endParaRPr lang="ru-RU" sz="2000" i="1" dirty="0"/>
          </a:p>
        </p:txBody>
      </p:sp>
      <p:pic>
        <p:nvPicPr>
          <p:cNvPr id="1026" name="Picture 2" descr="C:\Users\Ольга\Desktop\фото фитболы\gimnasti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4176464" cy="305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фото фитболы\img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фото фитболы\sitngy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40005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76672"/>
            <a:ext cx="676875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внимание! Желаем Вам здоровья!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фото фитбол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632848" cy="5845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84076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Фитбол</a:t>
            </a:r>
            <a:r>
              <a:rPr lang="ru-RU" sz="4400" b="1" dirty="0" smtClean="0">
                <a:solidFill>
                  <a:srgbClr val="002060"/>
                </a:solidFill>
              </a:rPr>
              <a:t>. Что это такое?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Ольга\Desktop\фото фитболы\bz6940-6941-6942-6943-6970-6971-6972-6980-6982-6985-8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3717032"/>
            <a:ext cx="3600400" cy="2335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фото фитболы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6096000" cy="4572000"/>
          </a:xfrm>
          <a:prstGeom prst="rect">
            <a:avLst/>
          </a:prstGeom>
          <a:noFill/>
        </p:spPr>
      </p:pic>
      <p:pic>
        <p:nvPicPr>
          <p:cNvPr id="5123" name="Picture 3" descr="C:\Users\Ольга\Desktop\фото фитболы\ruch_to_podstawa_pwn.p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992" y="3356992"/>
            <a:ext cx="4590480" cy="3240021"/>
          </a:xfrm>
          <a:prstGeom prst="rect">
            <a:avLst/>
          </a:prstGeom>
          <a:noFill/>
        </p:spPr>
      </p:pic>
      <p:pic>
        <p:nvPicPr>
          <p:cNvPr id="5124" name="Picture 4" descr="C:\Users\Ольга\Desktop\фото фитболы\fitbol_144601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44824"/>
            <a:ext cx="239570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фото фитбол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Ольга\Desktop\фото фитболы\zdorovaya-spina-reben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114016" cy="306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фото фитболы\37dcebd864c1bc81144485b0c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668344" cy="5976664"/>
          </a:xfrm>
          <a:prstGeom prst="rect">
            <a:avLst/>
          </a:prstGeom>
          <a:noFill/>
        </p:spPr>
      </p:pic>
      <p:pic>
        <p:nvPicPr>
          <p:cNvPr id="2052" name="Picture 4" descr="C:\Users\Ольга\Desktop\фото фитболы\SitnGym-J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2016224" cy="287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фото фитболы\0009-009-Fitbol-aerob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54833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фото фитбол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723177" cy="5790059"/>
          </a:xfrm>
          <a:prstGeom prst="rect">
            <a:avLst/>
          </a:prstGeom>
          <a:noFill/>
        </p:spPr>
      </p:pic>
      <p:pic>
        <p:nvPicPr>
          <p:cNvPr id="7171" name="Picture 3" descr="C:\Users\Ольга\Desktop\фото фитболы\2807-1x-Huepfball-Hop-on-Air-von-GYMNIC---Kinder-Huepf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3096344" cy="3316586"/>
          </a:xfrm>
          <a:prstGeom prst="rect">
            <a:avLst/>
          </a:prstGeom>
          <a:noFill/>
        </p:spPr>
      </p:pic>
      <p:pic>
        <p:nvPicPr>
          <p:cNvPr id="7172" name="Picture 4" descr="C:\Users\Ольга\Desktop\фото фитболы\fitball_jum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324100" cy="279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фото фитболы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435029" cy="5574035"/>
          </a:xfrm>
          <a:prstGeom prst="rect">
            <a:avLst/>
          </a:prstGeom>
          <a:noFill/>
        </p:spPr>
      </p:pic>
      <p:pic>
        <p:nvPicPr>
          <p:cNvPr id="8195" name="Picture 3" descr="C:\Users\Ольга\Desktop\фото фитболы\5509de1fcda05d8c9b89835bc48f44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469938" cy="2304256"/>
          </a:xfrm>
          <a:prstGeom prst="rect">
            <a:avLst/>
          </a:prstGeom>
          <a:noFill/>
        </p:spPr>
      </p:pic>
      <p:pic>
        <p:nvPicPr>
          <p:cNvPr id="8196" name="Picture 4" descr="C:\Users\Ольга\Desktop\фото фитболы\87730_html_m283cdb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386323" cy="259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фото фитболы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703557" cy="57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33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«Фитбол – гимнастика  для оздоровления детей»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«Фитбол – гимнастика  для оздоровления детей»</dc:title>
  <cp:lastModifiedBy>Ольга Рыжова</cp:lastModifiedBy>
  <cp:revision>1</cp:revision>
  <dcterms:modified xsi:type="dcterms:W3CDTF">2015-11-29T11:30:01Z</dcterms:modified>
</cp:coreProperties>
</file>