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4660"/>
  </p:normalViewPr>
  <p:slideViewPr>
    <p:cSldViewPr>
      <p:cViewPr varScale="1">
        <p:scale>
          <a:sx n="69" d="100"/>
          <a:sy n="69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gif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ptforschool.ru/shablony-dla-power-point/all/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2060848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Интерактивная игра </a:t>
            </a:r>
          </a:p>
          <a:p>
            <a:pPr algn="ctr"/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«Овощи»</a:t>
            </a:r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ptforschool.ru/shablony-dla-power-point/all/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2" name="Picture 2" descr="Изделия из бересты Сухарниц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852936"/>
            <a:ext cx="3510558" cy="3204183"/>
          </a:xfrm>
          <a:prstGeom prst="rect">
            <a:avLst/>
          </a:prstGeom>
          <a:noFill/>
        </p:spPr>
      </p:pic>
      <p:pic>
        <p:nvPicPr>
          <p:cNvPr id="15366" name="Picture 6" descr="Витамины в первом триместре беременности. Что есть? Твой малы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2649894" cy="1656184"/>
          </a:xfrm>
          <a:prstGeom prst="rect">
            <a:avLst/>
          </a:prstGeom>
          <a:noFill/>
        </p:spPr>
      </p:pic>
      <p:pic>
        <p:nvPicPr>
          <p:cNvPr id="15368" name="Picture 8" descr="Форум HeroesWorld-а - Святая Обитель Развра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251520" y="4293096"/>
            <a:ext cx="2099561" cy="2354958"/>
          </a:xfrm>
          <a:prstGeom prst="rect">
            <a:avLst/>
          </a:prstGeom>
          <a:noFill/>
        </p:spPr>
      </p:pic>
      <p:pic>
        <p:nvPicPr>
          <p:cNvPr id="15370" name="Picture 10" descr="4 potatoes картофель - Овощи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1988840"/>
            <a:ext cx="2161085" cy="2161085"/>
          </a:xfrm>
          <a:prstGeom prst="rect">
            <a:avLst/>
          </a:prstGeom>
          <a:noFill/>
        </p:spPr>
      </p:pic>
      <p:pic>
        <p:nvPicPr>
          <p:cNvPr id="15372" name="Picture 12" descr="http://www.picrolls.com/wallpaper/29/29351-Hand-painted_Fruit_Vol_1_No_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0"/>
            <a:ext cx="2526160" cy="1894620"/>
          </a:xfrm>
          <a:prstGeom prst="rect">
            <a:avLst/>
          </a:prstGeom>
          <a:noFill/>
        </p:spPr>
      </p:pic>
      <p:pic>
        <p:nvPicPr>
          <p:cNvPr id="15374" name="Picture 14" descr="Витамин К1. Косметические ингредиенты в глоссарии по косметике интернет-магазина Клуб Красот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4365104"/>
            <a:ext cx="2247323" cy="2160240"/>
          </a:xfrm>
          <a:prstGeom prst="rect">
            <a:avLst/>
          </a:prstGeom>
          <a:noFill/>
        </p:spPr>
      </p:pic>
      <p:pic>
        <p:nvPicPr>
          <p:cNvPr id="15376" name="Picture 16" descr="Оптом Белый гриб оптом сербские яблоки свежезамороженная продукция сухофрукты грибы Пекинская капуста ОВОЩИ ОПТОМ Картофель 10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7504" y="1950312"/>
            <a:ext cx="2360310" cy="2316054"/>
          </a:xfrm>
          <a:prstGeom prst="rect">
            <a:avLst/>
          </a:prstGeom>
          <a:noFill/>
        </p:spPr>
      </p:pic>
      <p:pic>
        <p:nvPicPr>
          <p:cNvPr id="15378" name="Picture 18" descr="Морковь в блюдах вашего малыша - Новости UaUa.INF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116632"/>
            <a:ext cx="1851521" cy="1851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ptforschool.ru/shablony-dla-power-point/all/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Анимации Спасибо, Анимации с надписью Спасибочки!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4238625" cy="5705476"/>
          </a:xfrm>
          <a:prstGeom prst="rect">
            <a:avLst/>
          </a:prstGeom>
          <a:noFill/>
        </p:spPr>
      </p:pic>
      <p:pic>
        <p:nvPicPr>
          <p:cNvPr id="7" name="Picture 2" descr="Изделия из бересты Сухарниц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556792"/>
            <a:ext cx="4467318" cy="4464496"/>
          </a:xfrm>
          <a:prstGeom prst="rect">
            <a:avLst/>
          </a:prstGeom>
          <a:noFill/>
        </p:spPr>
      </p:pic>
      <p:pic>
        <p:nvPicPr>
          <p:cNvPr id="8" name="Picture 6" descr="Витамины в первом триместре беременности. Что есть? Твой малыш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564904"/>
            <a:ext cx="1843405" cy="1152128"/>
          </a:xfrm>
          <a:prstGeom prst="rect">
            <a:avLst/>
          </a:prstGeom>
          <a:noFill/>
        </p:spPr>
      </p:pic>
      <p:pic>
        <p:nvPicPr>
          <p:cNvPr id="10" name="Picture 10" descr="4 potatoes картофель - Овощи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501008"/>
            <a:ext cx="1152973" cy="1152973"/>
          </a:xfrm>
          <a:prstGeom prst="rect">
            <a:avLst/>
          </a:prstGeom>
          <a:noFill/>
        </p:spPr>
      </p:pic>
      <p:pic>
        <p:nvPicPr>
          <p:cNvPr id="11" name="Picture 14" descr="Витамин К1. Косметические ингредиенты в глоссарии по косметике интернет-магазина Клуб Красот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645024"/>
            <a:ext cx="1311219" cy="1260410"/>
          </a:xfrm>
          <a:prstGeom prst="rect">
            <a:avLst/>
          </a:prstGeom>
          <a:noFill/>
        </p:spPr>
      </p:pic>
      <p:pic>
        <p:nvPicPr>
          <p:cNvPr id="12" name="Picture 18" descr="Морковь в блюдах вашего малыша - Новости UaUa.INF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3140968"/>
            <a:ext cx="1203449" cy="1203450"/>
          </a:xfrm>
          <a:prstGeom prst="rect">
            <a:avLst/>
          </a:prstGeom>
          <a:noFill/>
        </p:spPr>
      </p:pic>
      <p:pic>
        <p:nvPicPr>
          <p:cNvPr id="9" name="Picture 8" descr="Форум HeroesWorld-а - Святая Обитель Разврат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7458">
            <a:off x="6693959" y="2378746"/>
            <a:ext cx="1075132" cy="120591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99592" y="3326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Молодцы, вы правильно собрали овощи в корзину!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ptforschool.ru/shablony-dla-power-point/all/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Выставка ваших рабо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052736"/>
            <a:ext cx="5040560" cy="55346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95736" y="18864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Найдите овощи в натюрморте.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ptforschool.ru/shablony-dla-power-point/all/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ped-kopilka.ru/images/photos/58d2d622ed4026cae2e56dffc5818a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32656"/>
            <a:ext cx="54006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1916832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Отгадай загадки и реши кроссворд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mhghngh</dc:creator>
  <cp:lastModifiedBy>Игорь</cp:lastModifiedBy>
  <cp:revision>15</cp:revision>
  <dcterms:created xsi:type="dcterms:W3CDTF">2014-11-04T18:05:37Z</dcterms:created>
  <dcterms:modified xsi:type="dcterms:W3CDTF">2016-02-09T17:44:55Z</dcterms:modified>
</cp:coreProperties>
</file>