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5" r:id="rId7"/>
    <p:sldId id="264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8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6C8C-05D5-4ACA-AAF6-BB3E2A983213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A918-FC76-4737-9D9A-63A68D4153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97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6C8C-05D5-4ACA-AAF6-BB3E2A983213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A918-FC76-4737-9D9A-63A68D4153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054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6C8C-05D5-4ACA-AAF6-BB3E2A983213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A918-FC76-4737-9D9A-63A68D4153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050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6C8C-05D5-4ACA-AAF6-BB3E2A983213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A918-FC76-4737-9D9A-63A68D4153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729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6C8C-05D5-4ACA-AAF6-BB3E2A983213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A918-FC76-4737-9D9A-63A68D4153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43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6C8C-05D5-4ACA-AAF6-BB3E2A983213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A918-FC76-4737-9D9A-63A68D4153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039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6C8C-05D5-4ACA-AAF6-BB3E2A983213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A918-FC76-4737-9D9A-63A68D4153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78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6C8C-05D5-4ACA-AAF6-BB3E2A983213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A918-FC76-4737-9D9A-63A68D4153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066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6C8C-05D5-4ACA-AAF6-BB3E2A983213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A918-FC76-4737-9D9A-63A68D4153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578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6C8C-05D5-4ACA-AAF6-BB3E2A983213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A918-FC76-4737-9D9A-63A68D4153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86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6C8C-05D5-4ACA-AAF6-BB3E2A983213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A918-FC76-4737-9D9A-63A68D4153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722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16C8C-05D5-4ACA-AAF6-BB3E2A983213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6A918-FC76-4737-9D9A-63A68D4153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931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80370" y="0"/>
            <a:ext cx="942437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05018" y="2967335"/>
            <a:ext cx="513397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Рождественское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печенье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087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80528" y="0"/>
            <a:ext cx="9324528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31840" y="1340768"/>
            <a:ext cx="24819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Рецепт:</a:t>
            </a:r>
            <a:endParaRPr lang="ru-RU" sz="3600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1582341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мука пшеничная - 2 стакана;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   сахарный песок -  ½ стакана;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   сливочное масло или маргарин - 150 граммов;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   яйцо куриное -  1 шт.;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   соль - ¼ ч. ложки;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   сода - ¼ ч. ложки;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Для помады: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   сахарный песок -  4 ст. ложки;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   вода 3 ст. ложки;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4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968" y="-62198"/>
            <a:ext cx="9370474" cy="6858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81575" y="1422912"/>
            <a:ext cx="1833273" cy="130948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1501" y="2809784"/>
            <a:ext cx="4477019" cy="367240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7811" y="1537454"/>
            <a:ext cx="1107481" cy="1644774"/>
          </a:xfrm>
          <a:prstGeom prst="rect">
            <a:avLst/>
          </a:prstGeom>
        </p:spPr>
      </p:pic>
      <p:sp>
        <p:nvSpPr>
          <p:cNvPr id="7" name="Стрелка вправо 6"/>
          <p:cNvSpPr/>
          <p:nvPr/>
        </p:nvSpPr>
        <p:spPr>
          <a:xfrm rot="2602532">
            <a:off x="1317782" y="3222218"/>
            <a:ext cx="767436" cy="2404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165300" y="332656"/>
            <a:ext cx="66330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Приготовление теста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352911">
            <a:off x="2311811" y="2619982"/>
            <a:ext cx="633413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0002" y="1692717"/>
            <a:ext cx="1087454" cy="822387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508931">
            <a:off x="3445570" y="2507168"/>
            <a:ext cx="890587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43765" y="1941588"/>
            <a:ext cx="2375122" cy="15794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3310307">
            <a:off x="4653776" y="2985694"/>
            <a:ext cx="890587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7338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30128"/>
            <a:ext cx="9541571" cy="682787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965939">
            <a:off x="611560" y="548680"/>
            <a:ext cx="3348372" cy="446449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B05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08292">
            <a:off x="5364088" y="260648"/>
            <a:ext cx="2859782" cy="381304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816" y="1988840"/>
            <a:ext cx="3075806" cy="41010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C00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7820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97571" y="30128"/>
            <a:ext cx="9541571" cy="682787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213244">
            <a:off x="209051" y="513244"/>
            <a:ext cx="2916324" cy="38884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67744" y="1412776"/>
            <a:ext cx="2859782" cy="447942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B05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99992" y="260648"/>
            <a:ext cx="3676237" cy="439362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C00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6484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0128"/>
            <a:ext cx="9144000" cy="682787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7" y="960908"/>
            <a:ext cx="7449465" cy="34762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3867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34584" y="-99392"/>
            <a:ext cx="9378584" cy="695739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1399488" y="-671296"/>
            <a:ext cx="4184783" cy="61926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B05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8538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0"/>
            <a:ext cx="9163011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87624" y="908720"/>
            <a:ext cx="6096405" cy="33855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 новых встреч!</a:t>
            </a:r>
            <a:endParaRPr lang="ru-RU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196753"/>
            <a:ext cx="8032844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Рождество снова в гости </a:t>
            </a:r>
          </a:p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 нам пришло,</a:t>
            </a:r>
          </a:p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Рождество дарит радость </a:t>
            </a:r>
          </a:p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тепло!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484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89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8</cp:revision>
  <dcterms:created xsi:type="dcterms:W3CDTF">2016-02-09T08:40:42Z</dcterms:created>
  <dcterms:modified xsi:type="dcterms:W3CDTF">2016-02-09T11:10:45Z</dcterms:modified>
</cp:coreProperties>
</file>