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9" r:id="rId3"/>
    <p:sldId id="320" r:id="rId4"/>
    <p:sldId id="322" r:id="rId5"/>
    <p:sldId id="302" r:id="rId6"/>
    <p:sldId id="303" r:id="rId7"/>
    <p:sldId id="304" r:id="rId8"/>
    <p:sldId id="329" r:id="rId9"/>
    <p:sldId id="330" r:id="rId10"/>
    <p:sldId id="331" r:id="rId11"/>
    <p:sldId id="333" r:id="rId12"/>
    <p:sldId id="332" r:id="rId13"/>
    <p:sldId id="308" r:id="rId14"/>
    <p:sldId id="336" r:id="rId15"/>
    <p:sldId id="338" r:id="rId16"/>
    <p:sldId id="317" r:id="rId17"/>
    <p:sldId id="314" r:id="rId18"/>
    <p:sldId id="337" r:id="rId19"/>
    <p:sldId id="315" r:id="rId20"/>
    <p:sldId id="266" r:id="rId21"/>
    <p:sldId id="326" r:id="rId22"/>
    <p:sldId id="325" r:id="rId23"/>
    <p:sldId id="324" r:id="rId24"/>
    <p:sldId id="335" r:id="rId25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359" autoAdjust="0"/>
  </p:normalViewPr>
  <p:slideViewPr>
    <p:cSldViewPr>
      <p:cViewPr varScale="1">
        <p:scale>
          <a:sx n="51" d="100"/>
          <a:sy n="51" d="100"/>
        </p:scale>
        <p:origin x="-10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949E79-BC29-495A-8431-01DE8AD52360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CCB1E35-D91C-4BE2-8C0C-2D8048881747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Младший дошкольный возраст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1377B72A-F017-4A3E-B1EA-94D3E77D8C37}" type="parTrans" cxnId="{C4C8EDEB-2186-4898-9764-268CE66FF7B6}">
      <dgm:prSet/>
      <dgm:spPr/>
      <dgm:t>
        <a:bodyPr/>
        <a:lstStyle/>
        <a:p>
          <a:endParaRPr lang="ru-RU"/>
        </a:p>
      </dgm:t>
    </dgm:pt>
    <dgm:pt modelId="{4F84972B-89F9-400C-B3FF-EFF2DD6D7785}" type="sibTrans" cxnId="{C4C8EDEB-2186-4898-9764-268CE66FF7B6}">
      <dgm:prSet/>
      <dgm:spPr/>
      <dgm:t>
        <a:bodyPr/>
        <a:lstStyle/>
        <a:p>
          <a:endParaRPr lang="ru-RU"/>
        </a:p>
      </dgm:t>
    </dgm:pt>
    <dgm:pt modelId="{0D79E7D9-D6BC-4094-BDC5-3217453ED37F}">
      <dgm:prSet phldrT="[Текст]" custT="1"/>
      <dgm:spPr/>
      <dgm:t>
        <a:bodyPr/>
        <a:lstStyle/>
        <a:p>
          <a:r>
            <a:rPr lang="ru-RU" sz="4000" dirty="0" smtClean="0">
              <a:latin typeface="Arial" pitchFamily="34" charset="0"/>
              <a:cs typeface="Arial" pitchFamily="34" charset="0"/>
            </a:rPr>
            <a:t>Я- шофер! Я – врач!</a:t>
          </a:r>
          <a:endParaRPr lang="ru-RU" sz="4000" dirty="0">
            <a:latin typeface="Arial" pitchFamily="34" charset="0"/>
            <a:cs typeface="Arial" pitchFamily="34" charset="0"/>
          </a:endParaRPr>
        </a:p>
      </dgm:t>
    </dgm:pt>
    <dgm:pt modelId="{8887E5A2-8096-4C84-BE98-86C52DEFC215}" type="parTrans" cxnId="{5F6A5480-9BD0-4D74-8685-64814B67DC48}">
      <dgm:prSet/>
      <dgm:spPr/>
      <dgm:t>
        <a:bodyPr/>
        <a:lstStyle/>
        <a:p>
          <a:endParaRPr lang="ru-RU"/>
        </a:p>
      </dgm:t>
    </dgm:pt>
    <dgm:pt modelId="{6D5919B2-8B61-42F6-97FC-850B13EB4D0E}" type="sibTrans" cxnId="{5F6A5480-9BD0-4D74-8685-64814B67DC48}">
      <dgm:prSet/>
      <dgm:spPr/>
      <dgm:t>
        <a:bodyPr/>
        <a:lstStyle/>
        <a:p>
          <a:endParaRPr lang="ru-RU"/>
        </a:p>
      </dgm:t>
    </dgm:pt>
    <dgm:pt modelId="{57DC6280-55A2-445E-B348-AFBCE15D34D3}">
      <dgm:prSet phldrT="[Текст]" custT="1"/>
      <dgm:spPr/>
      <dgm:t>
        <a:bodyPr/>
        <a:lstStyle/>
        <a:p>
          <a:r>
            <a:rPr lang="ru-RU" sz="4000" dirty="0" smtClean="0">
              <a:latin typeface="Arial" pitchFamily="34" charset="0"/>
              <a:cs typeface="Arial" pitchFamily="34" charset="0"/>
            </a:rPr>
            <a:t>Вместе играем?!</a:t>
          </a:r>
          <a:endParaRPr lang="ru-RU" sz="4000" dirty="0">
            <a:latin typeface="Arial" pitchFamily="34" charset="0"/>
            <a:cs typeface="Arial" pitchFamily="34" charset="0"/>
          </a:endParaRPr>
        </a:p>
      </dgm:t>
    </dgm:pt>
    <dgm:pt modelId="{9A4C0BF8-ED08-4103-879A-59D8792DBEE9}" type="parTrans" cxnId="{34FC77AB-ECE8-481C-860E-41DB78F18924}">
      <dgm:prSet/>
      <dgm:spPr/>
      <dgm:t>
        <a:bodyPr/>
        <a:lstStyle/>
        <a:p>
          <a:endParaRPr lang="ru-RU"/>
        </a:p>
      </dgm:t>
    </dgm:pt>
    <dgm:pt modelId="{2EFD692B-3ED9-405C-81FE-C86BAEEB48BA}" type="sibTrans" cxnId="{34FC77AB-ECE8-481C-860E-41DB78F18924}">
      <dgm:prSet/>
      <dgm:spPr/>
      <dgm:t>
        <a:bodyPr/>
        <a:lstStyle/>
        <a:p>
          <a:endParaRPr lang="ru-RU"/>
        </a:p>
      </dgm:t>
    </dgm:pt>
    <dgm:pt modelId="{B75E582B-3B3A-48FD-87A2-D9B5988B67E2}">
      <dgm:prSet phldrT="[Текст]" custT="1"/>
      <dgm:spPr/>
      <dgm:t>
        <a:bodyPr/>
        <a:lstStyle/>
        <a:p>
          <a:endParaRPr lang="ru-RU" sz="4000" dirty="0">
            <a:latin typeface="Arial" pitchFamily="34" charset="0"/>
            <a:cs typeface="Arial" pitchFamily="34" charset="0"/>
          </a:endParaRPr>
        </a:p>
      </dgm:t>
    </dgm:pt>
    <dgm:pt modelId="{77D63579-1F15-49F1-9B27-36DB5EA7CB18}" type="parTrans" cxnId="{DE66DF95-26F7-4C49-B179-EDDF04A568CE}">
      <dgm:prSet/>
      <dgm:spPr/>
    </dgm:pt>
    <dgm:pt modelId="{EE9AE98D-041E-458A-A769-CB639C122847}" type="sibTrans" cxnId="{DE66DF95-26F7-4C49-B179-EDDF04A568CE}">
      <dgm:prSet/>
      <dgm:spPr/>
    </dgm:pt>
    <dgm:pt modelId="{637ABABC-9360-4B9E-824A-8438DF73F1E3}">
      <dgm:prSet phldrT="[Текст]" custT="1"/>
      <dgm:spPr/>
      <dgm:t>
        <a:bodyPr/>
        <a:lstStyle/>
        <a:p>
          <a:endParaRPr lang="ru-RU" sz="4000" dirty="0">
            <a:latin typeface="Arial" pitchFamily="34" charset="0"/>
            <a:cs typeface="Arial" pitchFamily="34" charset="0"/>
          </a:endParaRPr>
        </a:p>
      </dgm:t>
    </dgm:pt>
    <dgm:pt modelId="{B5CAD286-2F6C-4D9A-80C7-382695BDDC6E}" type="parTrans" cxnId="{F81F1200-62B1-4B10-94C9-9D22F3E5FE4E}">
      <dgm:prSet/>
      <dgm:spPr/>
    </dgm:pt>
    <dgm:pt modelId="{6303B44C-221A-4177-832A-2712FB92FBA5}" type="sibTrans" cxnId="{F81F1200-62B1-4B10-94C9-9D22F3E5FE4E}">
      <dgm:prSet/>
      <dgm:spPr/>
    </dgm:pt>
    <dgm:pt modelId="{62C44063-379A-441F-8C19-3DC8236289C9}" type="pres">
      <dgm:prSet presAssocID="{3A949E79-BC29-495A-8431-01DE8AD5236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816E9C8-80A7-479D-A063-7F1664A9FF11}" type="pres">
      <dgm:prSet presAssocID="{0CCB1E35-D91C-4BE2-8C0C-2D8048881747}" presName="linNode" presStyleCnt="0"/>
      <dgm:spPr/>
    </dgm:pt>
    <dgm:pt modelId="{3C0EC359-A49F-4413-835B-B583DCC0EC0E}" type="pres">
      <dgm:prSet presAssocID="{0CCB1E35-D91C-4BE2-8C0C-2D8048881747}" presName="parentShp" presStyleLbl="node1" presStyleIdx="0" presStyleCnt="1" custLinFactNeighborY="12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19D602-37E9-4865-895C-62E5D3965D55}" type="pres">
      <dgm:prSet presAssocID="{0CCB1E35-D91C-4BE2-8C0C-2D8048881747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A07ABA-06C8-43C3-A0E4-20A51DFB9ABC}" type="presOf" srcId="{B75E582B-3B3A-48FD-87A2-D9B5988B67E2}" destId="{0719D602-37E9-4865-895C-62E5D3965D55}" srcOrd="0" destOrd="2" presId="urn:microsoft.com/office/officeart/2005/8/layout/vList6"/>
    <dgm:cxn modelId="{8D4F5CC2-DCF7-4543-BC8A-80A9751C7FBC}" type="presOf" srcId="{3A949E79-BC29-495A-8431-01DE8AD52360}" destId="{62C44063-379A-441F-8C19-3DC8236289C9}" srcOrd="0" destOrd="0" presId="urn:microsoft.com/office/officeart/2005/8/layout/vList6"/>
    <dgm:cxn modelId="{5ED28C14-0B8F-4BFD-8DB9-354C88B87B10}" type="presOf" srcId="{637ABABC-9360-4B9E-824A-8438DF73F1E3}" destId="{0719D602-37E9-4865-895C-62E5D3965D55}" srcOrd="0" destOrd="1" presId="urn:microsoft.com/office/officeart/2005/8/layout/vList6"/>
    <dgm:cxn modelId="{6DD3431A-3507-4718-8C75-4DC12CD288B7}" type="presOf" srcId="{0D79E7D9-D6BC-4094-BDC5-3217453ED37F}" destId="{0719D602-37E9-4865-895C-62E5D3965D55}" srcOrd="0" destOrd="0" presId="urn:microsoft.com/office/officeart/2005/8/layout/vList6"/>
    <dgm:cxn modelId="{34FC77AB-ECE8-481C-860E-41DB78F18924}" srcId="{0CCB1E35-D91C-4BE2-8C0C-2D8048881747}" destId="{57DC6280-55A2-445E-B348-AFBCE15D34D3}" srcOrd="3" destOrd="0" parTransId="{9A4C0BF8-ED08-4103-879A-59D8792DBEE9}" sibTransId="{2EFD692B-3ED9-405C-81FE-C86BAEEB48BA}"/>
    <dgm:cxn modelId="{418577DC-B360-4F0F-AF00-D9F984A181C1}" type="presOf" srcId="{57DC6280-55A2-445E-B348-AFBCE15D34D3}" destId="{0719D602-37E9-4865-895C-62E5D3965D55}" srcOrd="0" destOrd="3" presId="urn:microsoft.com/office/officeart/2005/8/layout/vList6"/>
    <dgm:cxn modelId="{F81F1200-62B1-4B10-94C9-9D22F3E5FE4E}" srcId="{0CCB1E35-D91C-4BE2-8C0C-2D8048881747}" destId="{637ABABC-9360-4B9E-824A-8438DF73F1E3}" srcOrd="1" destOrd="0" parTransId="{B5CAD286-2F6C-4D9A-80C7-382695BDDC6E}" sibTransId="{6303B44C-221A-4177-832A-2712FB92FBA5}"/>
    <dgm:cxn modelId="{DE66DF95-26F7-4C49-B179-EDDF04A568CE}" srcId="{0CCB1E35-D91C-4BE2-8C0C-2D8048881747}" destId="{B75E582B-3B3A-48FD-87A2-D9B5988B67E2}" srcOrd="2" destOrd="0" parTransId="{77D63579-1F15-49F1-9B27-36DB5EA7CB18}" sibTransId="{EE9AE98D-041E-458A-A769-CB639C122847}"/>
    <dgm:cxn modelId="{C4C8EDEB-2186-4898-9764-268CE66FF7B6}" srcId="{3A949E79-BC29-495A-8431-01DE8AD52360}" destId="{0CCB1E35-D91C-4BE2-8C0C-2D8048881747}" srcOrd="0" destOrd="0" parTransId="{1377B72A-F017-4A3E-B1EA-94D3E77D8C37}" sibTransId="{4F84972B-89F9-400C-B3FF-EFF2DD6D7785}"/>
    <dgm:cxn modelId="{5F6A5480-9BD0-4D74-8685-64814B67DC48}" srcId="{0CCB1E35-D91C-4BE2-8C0C-2D8048881747}" destId="{0D79E7D9-D6BC-4094-BDC5-3217453ED37F}" srcOrd="0" destOrd="0" parTransId="{8887E5A2-8096-4C84-BE98-86C52DEFC215}" sibTransId="{6D5919B2-8B61-42F6-97FC-850B13EB4D0E}"/>
    <dgm:cxn modelId="{F0982980-8905-42E2-8949-5EEFEF1B6FCE}" type="presOf" srcId="{0CCB1E35-D91C-4BE2-8C0C-2D8048881747}" destId="{3C0EC359-A49F-4413-835B-B583DCC0EC0E}" srcOrd="0" destOrd="0" presId="urn:microsoft.com/office/officeart/2005/8/layout/vList6"/>
    <dgm:cxn modelId="{BB8CE01D-33D9-417E-B8CC-B607B2CF75F4}" type="presParOf" srcId="{62C44063-379A-441F-8C19-3DC8236289C9}" destId="{F816E9C8-80A7-479D-A063-7F1664A9FF11}" srcOrd="0" destOrd="0" presId="urn:microsoft.com/office/officeart/2005/8/layout/vList6"/>
    <dgm:cxn modelId="{1BD680F5-C62E-45F3-B11C-1B66DE891DA8}" type="presParOf" srcId="{F816E9C8-80A7-479D-A063-7F1664A9FF11}" destId="{3C0EC359-A49F-4413-835B-B583DCC0EC0E}" srcOrd="0" destOrd="0" presId="urn:microsoft.com/office/officeart/2005/8/layout/vList6"/>
    <dgm:cxn modelId="{0887B52F-076F-4306-A857-06BA2E2116E3}" type="presParOf" srcId="{F816E9C8-80A7-479D-A063-7F1664A9FF11}" destId="{0719D602-37E9-4865-895C-62E5D3965D5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949E79-BC29-495A-8431-01DE8AD52360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1BB3126-7016-4A2C-8B81-03DF2AA9F2B6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Старший дошкольный возраст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C7C169C-5344-40AE-A44A-7BE48E6A2B76}" type="parTrans" cxnId="{A3BEA6A6-73C8-4EC8-8523-43943AAB336C}">
      <dgm:prSet/>
      <dgm:spPr/>
      <dgm:t>
        <a:bodyPr/>
        <a:lstStyle/>
        <a:p>
          <a:endParaRPr lang="ru-RU"/>
        </a:p>
      </dgm:t>
    </dgm:pt>
    <dgm:pt modelId="{379A6784-99FA-419E-92C6-5AF263403BEB}" type="sibTrans" cxnId="{A3BEA6A6-73C8-4EC8-8523-43943AAB336C}">
      <dgm:prSet/>
      <dgm:spPr/>
      <dgm:t>
        <a:bodyPr/>
        <a:lstStyle/>
        <a:p>
          <a:endParaRPr lang="ru-RU"/>
        </a:p>
      </dgm:t>
    </dgm:pt>
    <dgm:pt modelId="{46B4E0B2-C081-4BBA-A271-1B0112036A8D}">
      <dgm:prSet phldrT="[Текст]" custT="1"/>
      <dgm:spPr/>
      <dgm:t>
        <a:bodyPr/>
        <a:lstStyle/>
        <a:p>
          <a:r>
            <a:rPr lang="ru-RU" sz="2000" dirty="0" smtClean="0">
              <a:latin typeface="Arial" pitchFamily="34" charset="0"/>
              <a:cs typeface="Arial" pitchFamily="34" charset="0"/>
            </a:rPr>
            <a:t>Во что будем играть?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79434EC0-6056-41B9-8273-25B06A7404CF}" type="parTrans" cxnId="{A7B63BB7-3007-43E4-AE76-2E2C2161C9CA}">
      <dgm:prSet/>
      <dgm:spPr/>
      <dgm:t>
        <a:bodyPr/>
        <a:lstStyle/>
        <a:p>
          <a:endParaRPr lang="ru-RU"/>
        </a:p>
      </dgm:t>
    </dgm:pt>
    <dgm:pt modelId="{A7293571-EAAA-40A9-9689-75BCC4AA1910}" type="sibTrans" cxnId="{A7B63BB7-3007-43E4-AE76-2E2C2161C9CA}">
      <dgm:prSet/>
      <dgm:spPr/>
      <dgm:t>
        <a:bodyPr/>
        <a:lstStyle/>
        <a:p>
          <a:endParaRPr lang="ru-RU"/>
        </a:p>
      </dgm:t>
    </dgm:pt>
    <dgm:pt modelId="{699AE056-2585-4C77-AF9D-8C552DEE07CE}">
      <dgm:prSet phldrT="[Текст]" custT="1"/>
      <dgm:spPr/>
      <dgm:t>
        <a:bodyPr/>
        <a:lstStyle/>
        <a:p>
          <a:r>
            <a:rPr lang="ru-RU" sz="2000" dirty="0" smtClean="0">
              <a:latin typeface="Arial" pitchFamily="34" charset="0"/>
              <a:cs typeface="Arial" pitchFamily="34" charset="0"/>
            </a:rPr>
            <a:t>А ты кем будешь?( договариваются о сюжете, распределении ролей)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B50D6CD6-2297-4F60-AA30-B383FC2E31DD}" type="parTrans" cxnId="{BCF3DF26-56D4-4759-AF4F-C7DA9BA0AED1}">
      <dgm:prSet/>
      <dgm:spPr/>
      <dgm:t>
        <a:bodyPr/>
        <a:lstStyle/>
        <a:p>
          <a:endParaRPr lang="ru-RU"/>
        </a:p>
      </dgm:t>
    </dgm:pt>
    <dgm:pt modelId="{03FFF2B4-68A7-4444-AA27-936CB954F3D3}" type="sibTrans" cxnId="{BCF3DF26-56D4-4759-AF4F-C7DA9BA0AED1}">
      <dgm:prSet/>
      <dgm:spPr/>
      <dgm:t>
        <a:bodyPr/>
        <a:lstStyle/>
        <a:p>
          <a:endParaRPr lang="ru-RU"/>
        </a:p>
      </dgm:t>
    </dgm:pt>
    <dgm:pt modelId="{3BD888BA-4651-49C6-AB65-988D5638B532}">
      <dgm:prSet phldrT="[Текст]" custT="1"/>
      <dgm:spPr/>
      <dgm:t>
        <a:bodyPr/>
        <a:lstStyle/>
        <a:p>
          <a:r>
            <a:rPr lang="ru-RU" sz="2000" dirty="0" smtClean="0">
              <a:latin typeface="Arial" pitchFamily="34" charset="0"/>
              <a:cs typeface="Arial" pitchFamily="34" charset="0"/>
            </a:rPr>
            <a:t>Давай построим…(создание игровой обстановки)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506CEB0C-1B31-4F46-8C19-48B6EA540B19}" type="parTrans" cxnId="{853AC552-962A-4C9B-9D9E-1A6BEEC9B97F}">
      <dgm:prSet/>
      <dgm:spPr/>
      <dgm:t>
        <a:bodyPr/>
        <a:lstStyle/>
        <a:p>
          <a:endParaRPr lang="ru-RU"/>
        </a:p>
      </dgm:t>
    </dgm:pt>
    <dgm:pt modelId="{869FC2D3-4B11-47A8-93EE-F8B7B7429C90}" type="sibTrans" cxnId="{853AC552-962A-4C9B-9D9E-1A6BEEC9B97F}">
      <dgm:prSet/>
      <dgm:spPr/>
      <dgm:t>
        <a:bodyPr/>
        <a:lstStyle/>
        <a:p>
          <a:endParaRPr lang="ru-RU"/>
        </a:p>
      </dgm:t>
    </dgm:pt>
    <dgm:pt modelId="{E2145D81-1245-4A3B-BF53-6F927400ECE2}">
      <dgm:prSet phldrT="[Текст]" custT="1"/>
      <dgm:spPr/>
      <dgm:t>
        <a:bodyPr/>
        <a:lstStyle/>
        <a:p>
          <a:endParaRPr lang="ru-RU" sz="2400" dirty="0">
            <a:latin typeface="Arial" pitchFamily="34" charset="0"/>
            <a:cs typeface="Arial" pitchFamily="34" charset="0"/>
          </a:endParaRPr>
        </a:p>
      </dgm:t>
    </dgm:pt>
    <dgm:pt modelId="{8E725796-21F7-4C2F-9574-2184227EE038}" type="parTrans" cxnId="{C56BB62B-07D4-4C77-A0B1-D332F8CD09BF}">
      <dgm:prSet/>
      <dgm:spPr/>
    </dgm:pt>
    <dgm:pt modelId="{801735BE-45B3-4387-90A6-E8992E7D2BC0}" type="sibTrans" cxnId="{C56BB62B-07D4-4C77-A0B1-D332F8CD09BF}">
      <dgm:prSet/>
      <dgm:spPr/>
    </dgm:pt>
    <dgm:pt modelId="{0D0DC9C9-2F0C-4AB9-8F75-C2CF2392A846}">
      <dgm:prSet phldrT="[Текст]" custT="1"/>
      <dgm:spPr/>
      <dgm:t>
        <a:bodyPr/>
        <a:lstStyle/>
        <a:p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AC8D7B50-D174-4CA2-9A4A-0BFA5B8CB5FF}" type="parTrans" cxnId="{C3053D4E-E6FA-4805-AC97-C65E387250CB}">
      <dgm:prSet/>
      <dgm:spPr/>
    </dgm:pt>
    <dgm:pt modelId="{FDA3A6E9-4B59-4899-B5EB-E593A883418A}" type="sibTrans" cxnId="{C3053D4E-E6FA-4805-AC97-C65E387250CB}">
      <dgm:prSet/>
      <dgm:spPr/>
    </dgm:pt>
    <dgm:pt modelId="{61C1A23E-856B-4115-857E-5768A90AF3D8}">
      <dgm:prSet phldrT="[Текст]" custT="1"/>
      <dgm:spPr/>
      <dgm:t>
        <a:bodyPr/>
        <a:lstStyle/>
        <a:p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28A9CA90-A5DF-4AC0-BB40-56B6082D28B7}" type="parTrans" cxnId="{556DCB8A-50F0-4E75-B510-3827E4145814}">
      <dgm:prSet/>
      <dgm:spPr/>
    </dgm:pt>
    <dgm:pt modelId="{6A6B6070-99B1-495E-BDC6-80EF44FC57DC}" type="sibTrans" cxnId="{556DCB8A-50F0-4E75-B510-3827E4145814}">
      <dgm:prSet/>
      <dgm:spPr/>
    </dgm:pt>
    <dgm:pt modelId="{62C44063-379A-441F-8C19-3DC8236289C9}" type="pres">
      <dgm:prSet presAssocID="{3A949E79-BC29-495A-8431-01DE8AD5236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B0E5F38-F13E-43C7-8EE0-6A83367E10B1}" type="pres">
      <dgm:prSet presAssocID="{81BB3126-7016-4A2C-8B81-03DF2AA9F2B6}" presName="linNode" presStyleCnt="0"/>
      <dgm:spPr/>
    </dgm:pt>
    <dgm:pt modelId="{495E6940-519F-489D-A298-C3787AAA4B2C}" type="pres">
      <dgm:prSet presAssocID="{81BB3126-7016-4A2C-8B81-03DF2AA9F2B6}" presName="parentShp" presStyleLbl="node1" presStyleIdx="0" presStyleCnt="1" custScaleX="1058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453704-5784-4155-974B-F067F4F14868}" type="pres">
      <dgm:prSet presAssocID="{81BB3126-7016-4A2C-8B81-03DF2AA9F2B6}" presName="childShp" presStyleLbl="bgAccFollowNode1" presStyleIdx="0" presStyleCnt="1" custScaleX="106234" custScaleY="88699" custLinFactNeighborX="-1367" custLinFactNeighborY="-13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6DCB8A-50F0-4E75-B510-3827E4145814}" srcId="{81BB3126-7016-4A2C-8B81-03DF2AA9F2B6}" destId="{61C1A23E-856B-4115-857E-5768A90AF3D8}" srcOrd="3" destOrd="0" parTransId="{28A9CA90-A5DF-4AC0-BB40-56B6082D28B7}" sibTransId="{6A6B6070-99B1-495E-BDC6-80EF44FC57DC}"/>
    <dgm:cxn modelId="{9A728BF1-B4CC-4C7C-B104-14918FC60644}" type="presOf" srcId="{699AE056-2585-4C77-AF9D-8C552DEE07CE}" destId="{B0453704-5784-4155-974B-F067F4F14868}" srcOrd="0" destOrd="2" presId="urn:microsoft.com/office/officeart/2005/8/layout/vList6"/>
    <dgm:cxn modelId="{91F27D67-B736-460B-85DB-6AB7C9B1EA61}" type="presOf" srcId="{0D0DC9C9-2F0C-4AB9-8F75-C2CF2392A846}" destId="{B0453704-5784-4155-974B-F067F4F14868}" srcOrd="0" destOrd="1" presId="urn:microsoft.com/office/officeart/2005/8/layout/vList6"/>
    <dgm:cxn modelId="{BCF3DF26-56D4-4759-AF4F-C7DA9BA0AED1}" srcId="{81BB3126-7016-4A2C-8B81-03DF2AA9F2B6}" destId="{699AE056-2585-4C77-AF9D-8C552DEE07CE}" srcOrd="2" destOrd="0" parTransId="{B50D6CD6-2297-4F60-AA30-B383FC2E31DD}" sibTransId="{03FFF2B4-68A7-4444-AA27-936CB954F3D3}"/>
    <dgm:cxn modelId="{A4F19CC1-DF2A-400B-B19D-95CE17B3BDBC}" type="presOf" srcId="{3A949E79-BC29-495A-8431-01DE8AD52360}" destId="{62C44063-379A-441F-8C19-3DC8236289C9}" srcOrd="0" destOrd="0" presId="urn:microsoft.com/office/officeart/2005/8/layout/vList6"/>
    <dgm:cxn modelId="{C3053D4E-E6FA-4805-AC97-C65E387250CB}" srcId="{81BB3126-7016-4A2C-8B81-03DF2AA9F2B6}" destId="{0D0DC9C9-2F0C-4AB9-8F75-C2CF2392A846}" srcOrd="1" destOrd="0" parTransId="{AC8D7B50-D174-4CA2-9A4A-0BFA5B8CB5FF}" sibTransId="{FDA3A6E9-4B59-4899-B5EB-E593A883418A}"/>
    <dgm:cxn modelId="{6922BD3A-23D4-448A-8EFE-A013683ABCB2}" type="presOf" srcId="{46B4E0B2-C081-4BBA-A271-1B0112036A8D}" destId="{B0453704-5784-4155-974B-F067F4F14868}" srcOrd="0" destOrd="0" presId="urn:microsoft.com/office/officeart/2005/8/layout/vList6"/>
    <dgm:cxn modelId="{9579CA04-6E67-49F6-A2CE-413D39B439A0}" type="presOf" srcId="{61C1A23E-856B-4115-857E-5768A90AF3D8}" destId="{B0453704-5784-4155-974B-F067F4F14868}" srcOrd="0" destOrd="3" presId="urn:microsoft.com/office/officeart/2005/8/layout/vList6"/>
    <dgm:cxn modelId="{A7B63BB7-3007-43E4-AE76-2E2C2161C9CA}" srcId="{81BB3126-7016-4A2C-8B81-03DF2AA9F2B6}" destId="{46B4E0B2-C081-4BBA-A271-1B0112036A8D}" srcOrd="0" destOrd="0" parTransId="{79434EC0-6056-41B9-8273-25B06A7404CF}" sibTransId="{A7293571-EAAA-40A9-9689-75BCC4AA1910}"/>
    <dgm:cxn modelId="{853AC552-962A-4C9B-9D9E-1A6BEEC9B97F}" srcId="{81BB3126-7016-4A2C-8B81-03DF2AA9F2B6}" destId="{3BD888BA-4651-49C6-AB65-988D5638B532}" srcOrd="4" destOrd="0" parTransId="{506CEB0C-1B31-4F46-8C19-48B6EA540B19}" sibTransId="{869FC2D3-4B11-47A8-93EE-F8B7B7429C90}"/>
    <dgm:cxn modelId="{A3BEA6A6-73C8-4EC8-8523-43943AAB336C}" srcId="{3A949E79-BC29-495A-8431-01DE8AD52360}" destId="{81BB3126-7016-4A2C-8B81-03DF2AA9F2B6}" srcOrd="0" destOrd="0" parTransId="{CC7C169C-5344-40AE-A44A-7BE48E6A2B76}" sibTransId="{379A6784-99FA-419E-92C6-5AF263403BEB}"/>
    <dgm:cxn modelId="{1CB83666-61F1-4F37-B001-117991801FEB}" type="presOf" srcId="{E2145D81-1245-4A3B-BF53-6F927400ECE2}" destId="{B0453704-5784-4155-974B-F067F4F14868}" srcOrd="0" destOrd="5" presId="urn:microsoft.com/office/officeart/2005/8/layout/vList6"/>
    <dgm:cxn modelId="{9A20A861-9A04-4BC3-ACF5-F67EAD79D049}" type="presOf" srcId="{3BD888BA-4651-49C6-AB65-988D5638B532}" destId="{B0453704-5784-4155-974B-F067F4F14868}" srcOrd="0" destOrd="4" presId="urn:microsoft.com/office/officeart/2005/8/layout/vList6"/>
    <dgm:cxn modelId="{E15404AD-27D5-4355-B90E-261043B5B33D}" type="presOf" srcId="{81BB3126-7016-4A2C-8B81-03DF2AA9F2B6}" destId="{495E6940-519F-489D-A298-C3787AAA4B2C}" srcOrd="0" destOrd="0" presId="urn:microsoft.com/office/officeart/2005/8/layout/vList6"/>
    <dgm:cxn modelId="{C56BB62B-07D4-4C77-A0B1-D332F8CD09BF}" srcId="{81BB3126-7016-4A2C-8B81-03DF2AA9F2B6}" destId="{E2145D81-1245-4A3B-BF53-6F927400ECE2}" srcOrd="5" destOrd="0" parTransId="{8E725796-21F7-4C2F-9574-2184227EE038}" sibTransId="{801735BE-45B3-4387-90A6-E8992E7D2BC0}"/>
    <dgm:cxn modelId="{A55CA524-6980-4A30-B1FC-5A5AF5607825}" type="presParOf" srcId="{62C44063-379A-441F-8C19-3DC8236289C9}" destId="{EB0E5F38-F13E-43C7-8EE0-6A83367E10B1}" srcOrd="0" destOrd="0" presId="urn:microsoft.com/office/officeart/2005/8/layout/vList6"/>
    <dgm:cxn modelId="{84206B88-D1BE-4214-9409-CA4A4B07F6AF}" type="presParOf" srcId="{EB0E5F38-F13E-43C7-8EE0-6A83367E10B1}" destId="{495E6940-519F-489D-A298-C3787AAA4B2C}" srcOrd="0" destOrd="0" presId="urn:microsoft.com/office/officeart/2005/8/layout/vList6"/>
    <dgm:cxn modelId="{56DFF31A-CF16-4CB1-B983-F1376083DC48}" type="presParOf" srcId="{EB0E5F38-F13E-43C7-8EE0-6A83367E10B1}" destId="{B0453704-5784-4155-974B-F067F4F1486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327779-58C0-401B-8A29-0C3CF702105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EF3A937-C689-42DD-B0C9-B6FA3329C181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низкий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E2CB3A2A-C12C-4669-AD39-C01869C902C8}" type="parTrans" cxnId="{65F80799-C2F6-4917-9E1E-26D0708215AC}">
      <dgm:prSet/>
      <dgm:spPr/>
      <dgm:t>
        <a:bodyPr/>
        <a:lstStyle/>
        <a:p>
          <a:endParaRPr lang="ru-RU"/>
        </a:p>
      </dgm:t>
    </dgm:pt>
    <dgm:pt modelId="{7D8999B4-4672-403D-A712-9DD82336BC86}" type="sibTrans" cxnId="{65F80799-C2F6-4917-9E1E-26D0708215AC}">
      <dgm:prSet/>
      <dgm:spPr/>
      <dgm:t>
        <a:bodyPr/>
        <a:lstStyle/>
        <a:p>
          <a:endParaRPr lang="ru-RU"/>
        </a:p>
      </dgm:t>
    </dgm:pt>
    <dgm:pt modelId="{E410F639-12A9-47E8-895A-1E0E36925513}">
      <dgm:prSet phldrT="[Текст]" custT="1"/>
      <dgm:spPr/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Игры без обогащения содержания, без развития сюжета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CEF83862-FF6A-4CA3-A985-802F0F7F881D}" type="parTrans" cxnId="{A60B26B5-BF24-4BED-80A4-E94CD731C370}">
      <dgm:prSet/>
      <dgm:spPr/>
      <dgm:t>
        <a:bodyPr/>
        <a:lstStyle/>
        <a:p>
          <a:endParaRPr lang="ru-RU"/>
        </a:p>
      </dgm:t>
    </dgm:pt>
    <dgm:pt modelId="{0DAF8532-AA3C-4AC8-BACB-6F03DF766306}" type="sibTrans" cxnId="{A60B26B5-BF24-4BED-80A4-E94CD731C370}">
      <dgm:prSet/>
      <dgm:spPr/>
      <dgm:t>
        <a:bodyPr/>
        <a:lstStyle/>
        <a:p>
          <a:endParaRPr lang="ru-RU"/>
        </a:p>
      </dgm:t>
    </dgm:pt>
    <dgm:pt modelId="{B446B440-9EC6-4C8D-917D-75E782F02863}">
      <dgm:prSet phldrT="[Текст]" custT="1"/>
      <dgm:spPr/>
      <dgm:t>
        <a:bodyPr/>
        <a:lstStyle/>
        <a:p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2D310676-2FBF-40B1-AFD0-ECA932C31D3C}" type="parTrans" cxnId="{368A7F68-B805-4BB6-8D54-11260293EF55}">
      <dgm:prSet/>
      <dgm:spPr/>
      <dgm:t>
        <a:bodyPr/>
        <a:lstStyle/>
        <a:p>
          <a:endParaRPr lang="ru-RU"/>
        </a:p>
      </dgm:t>
    </dgm:pt>
    <dgm:pt modelId="{BF3B2336-05A3-4FBD-A6BA-9ED965CD1640}" type="sibTrans" cxnId="{368A7F68-B805-4BB6-8D54-11260293EF55}">
      <dgm:prSet/>
      <dgm:spPr/>
      <dgm:t>
        <a:bodyPr/>
        <a:lstStyle/>
        <a:p>
          <a:endParaRPr lang="ru-RU"/>
        </a:p>
      </dgm:t>
    </dgm:pt>
    <dgm:pt modelId="{703C0555-E579-4C0F-9DE5-CB0B9F26ACFE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средний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45EFDE28-2A48-49B6-A788-9D92E11AC1E0}" type="parTrans" cxnId="{F4007F02-493F-4345-A6CC-69376189D217}">
      <dgm:prSet/>
      <dgm:spPr/>
      <dgm:t>
        <a:bodyPr/>
        <a:lstStyle/>
        <a:p>
          <a:endParaRPr lang="ru-RU"/>
        </a:p>
      </dgm:t>
    </dgm:pt>
    <dgm:pt modelId="{E09DDFF7-CC85-4334-A0C1-EE0FB154EDB8}" type="sibTrans" cxnId="{F4007F02-493F-4345-A6CC-69376189D217}">
      <dgm:prSet/>
      <dgm:spPr/>
      <dgm:t>
        <a:bodyPr/>
        <a:lstStyle/>
        <a:p>
          <a:endParaRPr lang="ru-RU"/>
        </a:p>
      </dgm:t>
    </dgm:pt>
    <dgm:pt modelId="{397E40AF-9BA5-49E5-8E43-1FD49B5DD40B}">
      <dgm:prSet phldrT="[Текст]" custT="1"/>
      <dgm:spPr/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Отражает сюжет из нескольких связанных по смыслу действий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6828E0EB-A69C-4E93-B0DF-CC67707DFEAA}" type="parTrans" cxnId="{8416FFA3-A4DB-4C42-8D67-A6E596B4D1D2}">
      <dgm:prSet/>
      <dgm:spPr/>
      <dgm:t>
        <a:bodyPr/>
        <a:lstStyle/>
        <a:p>
          <a:endParaRPr lang="ru-RU"/>
        </a:p>
      </dgm:t>
    </dgm:pt>
    <dgm:pt modelId="{5A073AC0-EDB0-4A61-86D2-3F4FBE1FDB8B}" type="sibTrans" cxnId="{8416FFA3-A4DB-4C42-8D67-A6E596B4D1D2}">
      <dgm:prSet/>
      <dgm:spPr/>
      <dgm:t>
        <a:bodyPr/>
        <a:lstStyle/>
        <a:p>
          <a:endParaRPr lang="ru-RU"/>
        </a:p>
      </dgm:t>
    </dgm:pt>
    <dgm:pt modelId="{83E964A7-41A8-4103-8305-D61FFFC36D24}">
      <dgm:prSet phldrT="[Текст]" custT="1"/>
      <dgm:spPr/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Передает игровой образ, называет игровую роль- я- шофер!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B624B32B-7D02-4667-912A-D7DCF0A3AC57}" type="parTrans" cxnId="{1BA10E10-B6B1-4725-AFE0-BBD8B94F808F}">
      <dgm:prSet/>
      <dgm:spPr/>
      <dgm:t>
        <a:bodyPr/>
        <a:lstStyle/>
        <a:p>
          <a:endParaRPr lang="ru-RU"/>
        </a:p>
      </dgm:t>
    </dgm:pt>
    <dgm:pt modelId="{B1007BDF-E5F4-49FF-9B02-FDABC7850EA5}" type="sibTrans" cxnId="{1BA10E10-B6B1-4725-AFE0-BBD8B94F808F}">
      <dgm:prSet/>
      <dgm:spPr/>
      <dgm:t>
        <a:bodyPr/>
        <a:lstStyle/>
        <a:p>
          <a:endParaRPr lang="ru-RU"/>
        </a:p>
      </dgm:t>
    </dgm:pt>
    <dgm:pt modelId="{4019965B-9C38-4AC6-B0D3-10A546BCE6A9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высокий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6ADB867E-ABD9-41B2-B59B-2A566EF89BA0}" type="parTrans" cxnId="{E97AB2AA-C30D-45D0-A62C-E2D5CDBB5A38}">
      <dgm:prSet/>
      <dgm:spPr/>
      <dgm:t>
        <a:bodyPr/>
        <a:lstStyle/>
        <a:p>
          <a:endParaRPr lang="ru-RU"/>
        </a:p>
      </dgm:t>
    </dgm:pt>
    <dgm:pt modelId="{24899C6E-E077-4742-96AD-2DC504902557}" type="sibTrans" cxnId="{E97AB2AA-C30D-45D0-A62C-E2D5CDBB5A38}">
      <dgm:prSet/>
      <dgm:spPr/>
      <dgm:t>
        <a:bodyPr/>
        <a:lstStyle/>
        <a:p>
          <a:endParaRPr lang="ru-RU"/>
        </a:p>
      </dgm:t>
    </dgm:pt>
    <dgm:pt modelId="{8AF1B916-3B32-4DB5-828C-D80EAF8DAFF2}">
      <dgm:prSet phldrT="[Текст]" custT="1"/>
      <dgm:spPr/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Самостоятельно использует предметы-заместители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D0886009-699B-4363-B3A9-801F7B19394D}" type="parTrans" cxnId="{1FB1BADE-60B7-4DB1-8490-931C97D532B3}">
      <dgm:prSet/>
      <dgm:spPr/>
      <dgm:t>
        <a:bodyPr/>
        <a:lstStyle/>
        <a:p>
          <a:endParaRPr lang="ru-RU"/>
        </a:p>
      </dgm:t>
    </dgm:pt>
    <dgm:pt modelId="{05E0D2BD-01D4-4E7C-A1D0-6E84FF3CBAA0}" type="sibTrans" cxnId="{1FB1BADE-60B7-4DB1-8490-931C97D532B3}">
      <dgm:prSet/>
      <dgm:spPr/>
      <dgm:t>
        <a:bodyPr/>
        <a:lstStyle/>
        <a:p>
          <a:endParaRPr lang="ru-RU"/>
        </a:p>
      </dgm:t>
    </dgm:pt>
    <dgm:pt modelId="{0B94CA89-5B68-4F85-B2C8-2D4F2CC66834}">
      <dgm:prSet phldrT="[Текст]" custT="1"/>
      <dgm:spPr/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Называет любимые игры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DA5472B7-D6EE-4465-B63E-2207A0320B40}" type="parTrans" cxnId="{28DB587F-06C1-4CE0-A698-75E9AA5188FD}">
      <dgm:prSet/>
      <dgm:spPr/>
      <dgm:t>
        <a:bodyPr/>
        <a:lstStyle/>
        <a:p>
          <a:endParaRPr lang="ru-RU"/>
        </a:p>
      </dgm:t>
    </dgm:pt>
    <dgm:pt modelId="{1673A330-4150-4124-B0A8-EA5AD755BA92}" type="sibTrans" cxnId="{28DB587F-06C1-4CE0-A698-75E9AA5188FD}">
      <dgm:prSet/>
      <dgm:spPr/>
      <dgm:t>
        <a:bodyPr/>
        <a:lstStyle/>
        <a:p>
          <a:endParaRPr lang="ru-RU"/>
        </a:p>
      </dgm:t>
    </dgm:pt>
    <dgm:pt modelId="{B1C3C449-FB02-4AFA-BA48-57014A81BD8D}">
      <dgm:prSet phldrT="[Текст]" custT="1"/>
      <dgm:spPr/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Не проявляет инициативы, в игре конфликтен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D9E27B0A-7DF0-4E1A-9B5E-F43AC26573B0}" type="parTrans" cxnId="{7AB138F6-FD1D-4837-88F9-B08998F6B96D}">
      <dgm:prSet/>
      <dgm:spPr/>
      <dgm:t>
        <a:bodyPr/>
        <a:lstStyle/>
        <a:p>
          <a:endParaRPr lang="ru-RU"/>
        </a:p>
      </dgm:t>
    </dgm:pt>
    <dgm:pt modelId="{8883899E-DE51-4F66-BDC4-0C2227202D0C}" type="sibTrans" cxnId="{7AB138F6-FD1D-4837-88F9-B08998F6B96D}">
      <dgm:prSet/>
      <dgm:spPr/>
      <dgm:t>
        <a:bodyPr/>
        <a:lstStyle/>
        <a:p>
          <a:endParaRPr lang="ru-RU"/>
        </a:p>
      </dgm:t>
    </dgm:pt>
    <dgm:pt modelId="{9F814F94-522E-4056-A291-D0FA79EA0A97}">
      <dgm:prSet phldrT="[Текст]" custT="1"/>
      <dgm:spPr/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По предложению воспитателя использует предметы-заместители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1CA0788C-C69A-4856-8180-FA0207A13C39}" type="parTrans" cxnId="{021349E2-EE06-4C29-9CFB-3A21806585CB}">
      <dgm:prSet/>
      <dgm:spPr/>
      <dgm:t>
        <a:bodyPr/>
        <a:lstStyle/>
        <a:p>
          <a:endParaRPr lang="ru-RU"/>
        </a:p>
      </dgm:t>
    </dgm:pt>
    <dgm:pt modelId="{333B9244-70C9-44CC-815C-6D5A61EC50A1}" type="sibTrans" cxnId="{021349E2-EE06-4C29-9CFB-3A21806585CB}">
      <dgm:prSet/>
      <dgm:spPr/>
      <dgm:t>
        <a:bodyPr/>
        <a:lstStyle/>
        <a:p>
          <a:endParaRPr lang="ru-RU"/>
        </a:p>
      </dgm:t>
    </dgm:pt>
    <dgm:pt modelId="{9FAD5342-6504-4AE0-8C08-1205D85FFAB2}">
      <dgm:prSet phldrT="[Текст]" custT="1"/>
      <dgm:spPr/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Трудно согласует игровые действия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9628FD03-C05E-4087-823E-E894D837231F}" type="parTrans" cxnId="{9B40111D-5FCE-46DA-AA5E-D469F24A13AE}">
      <dgm:prSet/>
      <dgm:spPr/>
      <dgm:t>
        <a:bodyPr/>
        <a:lstStyle/>
        <a:p>
          <a:endParaRPr lang="ru-RU"/>
        </a:p>
      </dgm:t>
    </dgm:pt>
    <dgm:pt modelId="{4E71D3F1-FA19-416E-973A-9C6EDD135616}" type="sibTrans" cxnId="{9B40111D-5FCE-46DA-AA5E-D469F24A13AE}">
      <dgm:prSet/>
      <dgm:spPr/>
      <dgm:t>
        <a:bodyPr/>
        <a:lstStyle/>
        <a:p>
          <a:endParaRPr lang="ru-RU"/>
        </a:p>
      </dgm:t>
    </dgm:pt>
    <dgm:pt modelId="{440AB129-43F7-4673-A16A-0CDDE14A77FE}">
      <dgm:prSet phldrT="[Текст]" custT="1"/>
      <dgm:spPr/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Называет игровую роль и игровые действия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1FD0571F-4868-4461-9452-B93BE69274B3}" type="parTrans" cxnId="{09299611-AE29-4994-8D53-CEF1C4405D28}">
      <dgm:prSet/>
      <dgm:spPr/>
      <dgm:t>
        <a:bodyPr/>
        <a:lstStyle/>
        <a:p>
          <a:endParaRPr lang="ru-RU"/>
        </a:p>
      </dgm:t>
    </dgm:pt>
    <dgm:pt modelId="{07B09DBB-49BB-4D19-8B78-972F922FA2FB}" type="sibTrans" cxnId="{09299611-AE29-4994-8D53-CEF1C4405D28}">
      <dgm:prSet/>
      <dgm:spPr/>
      <dgm:t>
        <a:bodyPr/>
        <a:lstStyle/>
        <a:p>
          <a:endParaRPr lang="ru-RU"/>
        </a:p>
      </dgm:t>
    </dgm:pt>
    <dgm:pt modelId="{94A3DE6C-70FC-4270-A905-BE615BBD815C}">
      <dgm:prSet phldrT="[Текст]" custT="1"/>
      <dgm:spPr/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Быстро входит в игру, использует игровые диалоги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C6CA4C38-DC19-40BD-962B-379BF90D5302}" type="parTrans" cxnId="{D3247A8A-2C3A-43DE-836D-6A40A7BB3F1E}">
      <dgm:prSet/>
      <dgm:spPr/>
      <dgm:t>
        <a:bodyPr/>
        <a:lstStyle/>
        <a:p>
          <a:endParaRPr lang="ru-RU"/>
        </a:p>
      </dgm:t>
    </dgm:pt>
    <dgm:pt modelId="{87D41F0D-30AE-43E0-8B82-0D7FD36AD12E}" type="sibTrans" cxnId="{D3247A8A-2C3A-43DE-836D-6A40A7BB3F1E}">
      <dgm:prSet/>
      <dgm:spPr/>
      <dgm:t>
        <a:bodyPr/>
        <a:lstStyle/>
        <a:p>
          <a:endParaRPr lang="ru-RU"/>
        </a:p>
      </dgm:t>
    </dgm:pt>
    <dgm:pt modelId="{287EA56D-6489-4FF9-AB6B-8834037F755B}">
      <dgm:prSet phldrT="[Текст]" custT="1"/>
      <dgm:spPr/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Хорошо знает правила игр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9CF8E27E-D144-49E0-AC57-DE05B93BF483}" type="parTrans" cxnId="{44920CAF-1B66-4268-A91B-161DD5C28234}">
      <dgm:prSet/>
      <dgm:spPr/>
      <dgm:t>
        <a:bodyPr/>
        <a:lstStyle/>
        <a:p>
          <a:endParaRPr lang="ru-RU"/>
        </a:p>
      </dgm:t>
    </dgm:pt>
    <dgm:pt modelId="{A6B1555C-0236-4B70-8D9E-41A0039BAEAA}" type="sibTrans" cxnId="{44920CAF-1B66-4268-A91B-161DD5C28234}">
      <dgm:prSet/>
      <dgm:spPr/>
      <dgm:t>
        <a:bodyPr/>
        <a:lstStyle/>
        <a:p>
          <a:endParaRPr lang="ru-RU"/>
        </a:p>
      </dgm:t>
    </dgm:pt>
    <dgm:pt modelId="{F3FE16E9-1E78-4B43-A951-925A631D4895}" type="pres">
      <dgm:prSet presAssocID="{82327779-58C0-401B-8A29-0C3CF702105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5E7E7F-E0BA-4806-98A4-3FEE5388043F}" type="pres">
      <dgm:prSet presAssocID="{FEF3A937-C689-42DD-B0C9-B6FA3329C181}" presName="linNode" presStyleCnt="0"/>
      <dgm:spPr/>
    </dgm:pt>
    <dgm:pt modelId="{AF5F44C0-BD54-4370-8A0D-4F73EAEFDBB2}" type="pres">
      <dgm:prSet presAssocID="{FEF3A937-C689-42DD-B0C9-B6FA3329C181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449F9C-C09A-437F-B71C-A5A157C5DD24}" type="pres">
      <dgm:prSet presAssocID="{FEF3A937-C689-42DD-B0C9-B6FA3329C181}" presName="descendantText" presStyleLbl="alignAccFollowNode1" presStyleIdx="0" presStyleCnt="3" custScaleY="1072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C87105-5ABF-43C0-8718-DCC7EC348DF5}" type="pres">
      <dgm:prSet presAssocID="{7D8999B4-4672-403D-A712-9DD82336BC86}" presName="sp" presStyleCnt="0"/>
      <dgm:spPr/>
    </dgm:pt>
    <dgm:pt modelId="{92604491-DEA2-4E9F-93D3-1692F9DD9284}" type="pres">
      <dgm:prSet presAssocID="{703C0555-E579-4C0F-9DE5-CB0B9F26ACFE}" presName="linNode" presStyleCnt="0"/>
      <dgm:spPr/>
    </dgm:pt>
    <dgm:pt modelId="{832603A6-9FDC-4102-B6FF-F1C438327BC3}" type="pres">
      <dgm:prSet presAssocID="{703C0555-E579-4C0F-9DE5-CB0B9F26ACFE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EFB34F-3CCC-4A5E-B039-BB08342953B5}" type="pres">
      <dgm:prSet presAssocID="{703C0555-E579-4C0F-9DE5-CB0B9F26ACFE}" presName="descendantText" presStyleLbl="alignAccFollowNode1" presStyleIdx="1" presStyleCnt="3" custScaleY="1242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0DB334-C245-4BB2-ABF5-E97FD1DF55BF}" type="pres">
      <dgm:prSet presAssocID="{E09DDFF7-CC85-4334-A0C1-EE0FB154EDB8}" presName="sp" presStyleCnt="0"/>
      <dgm:spPr/>
    </dgm:pt>
    <dgm:pt modelId="{E28FC66B-FD35-4A70-B197-98E4C6F239DF}" type="pres">
      <dgm:prSet presAssocID="{4019965B-9C38-4AC6-B0D3-10A546BCE6A9}" presName="linNode" presStyleCnt="0"/>
      <dgm:spPr/>
    </dgm:pt>
    <dgm:pt modelId="{B6846548-A571-4CB5-910D-B162368DE7D0}" type="pres">
      <dgm:prSet presAssocID="{4019965B-9C38-4AC6-B0D3-10A546BCE6A9}" presName="parentText" presStyleLbl="node1" presStyleIdx="2" presStyleCnt="3" custLinFactNeighborX="1324" custLinFactNeighborY="-116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008454-DE82-4AEB-A2B8-29D8FB060681}" type="pres">
      <dgm:prSet presAssocID="{4019965B-9C38-4AC6-B0D3-10A546BCE6A9}" presName="descendantText" presStyleLbl="alignAccFollowNode1" presStyleIdx="2" presStyleCnt="3" custScaleY="1281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B40111D-5FCE-46DA-AA5E-D469F24A13AE}" srcId="{703C0555-E579-4C0F-9DE5-CB0B9F26ACFE}" destId="{9FAD5342-6504-4AE0-8C08-1205D85FFAB2}" srcOrd="3" destOrd="0" parTransId="{9628FD03-C05E-4087-823E-E894D837231F}" sibTransId="{4E71D3F1-FA19-416E-973A-9C6EDD135616}"/>
    <dgm:cxn modelId="{75921A6A-0905-45DE-9110-254721C4417E}" type="presOf" srcId="{287EA56D-6489-4FF9-AB6B-8834037F755B}" destId="{B8008454-DE82-4AEB-A2B8-29D8FB060681}" srcOrd="0" destOrd="3" presId="urn:microsoft.com/office/officeart/2005/8/layout/vList5"/>
    <dgm:cxn modelId="{94D47F24-4718-4E92-A744-30FC5B13D21D}" type="presOf" srcId="{FEF3A937-C689-42DD-B0C9-B6FA3329C181}" destId="{AF5F44C0-BD54-4370-8A0D-4F73EAEFDBB2}" srcOrd="0" destOrd="0" presId="urn:microsoft.com/office/officeart/2005/8/layout/vList5"/>
    <dgm:cxn modelId="{662A1257-7098-4A1B-9E32-D4740E84836E}" type="presOf" srcId="{440AB129-43F7-4673-A16A-0CDDE14A77FE}" destId="{B8008454-DE82-4AEB-A2B8-29D8FB060681}" srcOrd="0" destOrd="1" presId="urn:microsoft.com/office/officeart/2005/8/layout/vList5"/>
    <dgm:cxn modelId="{EDC8BD3F-07FE-4C83-B79D-CEF048190D63}" type="presOf" srcId="{0B94CA89-5B68-4F85-B2C8-2D4F2CC66834}" destId="{B8008454-DE82-4AEB-A2B8-29D8FB060681}" srcOrd="0" destOrd="4" presId="urn:microsoft.com/office/officeart/2005/8/layout/vList5"/>
    <dgm:cxn modelId="{1FB1BADE-60B7-4DB1-8490-931C97D532B3}" srcId="{4019965B-9C38-4AC6-B0D3-10A546BCE6A9}" destId="{8AF1B916-3B32-4DB5-828C-D80EAF8DAFF2}" srcOrd="0" destOrd="0" parTransId="{D0886009-699B-4363-B3A9-801F7B19394D}" sibTransId="{05E0D2BD-01D4-4E7C-A1D0-6E84FF3CBAA0}"/>
    <dgm:cxn modelId="{B0BBB6AE-62C5-4F89-B713-1F5E80784C9D}" type="presOf" srcId="{8AF1B916-3B32-4DB5-828C-D80EAF8DAFF2}" destId="{B8008454-DE82-4AEB-A2B8-29D8FB060681}" srcOrd="0" destOrd="0" presId="urn:microsoft.com/office/officeart/2005/8/layout/vList5"/>
    <dgm:cxn modelId="{021349E2-EE06-4C29-9CFB-3A21806585CB}" srcId="{703C0555-E579-4C0F-9DE5-CB0B9F26ACFE}" destId="{9F814F94-522E-4056-A291-D0FA79EA0A97}" srcOrd="1" destOrd="0" parTransId="{1CA0788C-C69A-4856-8180-FA0207A13C39}" sibTransId="{333B9244-70C9-44CC-815C-6D5A61EC50A1}"/>
    <dgm:cxn modelId="{671E17A1-CD4C-4BFD-B817-9368EA582210}" type="presOf" srcId="{82327779-58C0-401B-8A29-0C3CF702105E}" destId="{F3FE16E9-1E78-4B43-A951-925A631D4895}" srcOrd="0" destOrd="0" presId="urn:microsoft.com/office/officeart/2005/8/layout/vList5"/>
    <dgm:cxn modelId="{368A7F68-B805-4BB6-8D54-11260293EF55}" srcId="{FEF3A937-C689-42DD-B0C9-B6FA3329C181}" destId="{B446B440-9EC6-4C8D-917D-75E782F02863}" srcOrd="2" destOrd="0" parTransId="{2D310676-2FBF-40B1-AFD0-ECA932C31D3C}" sibTransId="{BF3B2336-05A3-4FBD-A6BA-9ED965CD1640}"/>
    <dgm:cxn modelId="{A838AF6B-66B8-4C76-9B83-9B86CE32748D}" type="presOf" srcId="{9FAD5342-6504-4AE0-8C08-1205D85FFAB2}" destId="{88EFB34F-3CCC-4A5E-B039-BB08342953B5}" srcOrd="0" destOrd="3" presId="urn:microsoft.com/office/officeart/2005/8/layout/vList5"/>
    <dgm:cxn modelId="{D31A7A7A-06C9-486C-995A-58CE0A611F84}" type="presOf" srcId="{83E964A7-41A8-4103-8305-D61FFFC36D24}" destId="{88EFB34F-3CCC-4A5E-B039-BB08342953B5}" srcOrd="0" destOrd="2" presId="urn:microsoft.com/office/officeart/2005/8/layout/vList5"/>
    <dgm:cxn modelId="{AAD106CE-9946-4517-BFCE-3CC4D520F497}" type="presOf" srcId="{B446B440-9EC6-4C8D-917D-75E782F02863}" destId="{A6449F9C-C09A-437F-B71C-A5A157C5DD24}" srcOrd="0" destOrd="2" presId="urn:microsoft.com/office/officeart/2005/8/layout/vList5"/>
    <dgm:cxn modelId="{20877C16-30D3-4731-AA1C-4BCD1211BCDD}" type="presOf" srcId="{E410F639-12A9-47E8-895A-1E0E36925513}" destId="{A6449F9C-C09A-437F-B71C-A5A157C5DD24}" srcOrd="0" destOrd="0" presId="urn:microsoft.com/office/officeart/2005/8/layout/vList5"/>
    <dgm:cxn modelId="{B3315C11-41E1-4AE2-830E-A8AB693289B4}" type="presOf" srcId="{4019965B-9C38-4AC6-B0D3-10A546BCE6A9}" destId="{B6846548-A571-4CB5-910D-B162368DE7D0}" srcOrd="0" destOrd="0" presId="urn:microsoft.com/office/officeart/2005/8/layout/vList5"/>
    <dgm:cxn modelId="{8416FFA3-A4DB-4C42-8D67-A6E596B4D1D2}" srcId="{703C0555-E579-4C0F-9DE5-CB0B9F26ACFE}" destId="{397E40AF-9BA5-49E5-8E43-1FD49B5DD40B}" srcOrd="0" destOrd="0" parTransId="{6828E0EB-A69C-4E93-B0DF-CC67707DFEAA}" sibTransId="{5A073AC0-EDB0-4A61-86D2-3F4FBE1FDB8B}"/>
    <dgm:cxn modelId="{44920CAF-1B66-4268-A91B-161DD5C28234}" srcId="{4019965B-9C38-4AC6-B0D3-10A546BCE6A9}" destId="{287EA56D-6489-4FF9-AB6B-8834037F755B}" srcOrd="3" destOrd="0" parTransId="{9CF8E27E-D144-49E0-AC57-DE05B93BF483}" sibTransId="{A6B1555C-0236-4B70-8D9E-41A0039BAEAA}"/>
    <dgm:cxn modelId="{65F80799-C2F6-4917-9E1E-26D0708215AC}" srcId="{82327779-58C0-401B-8A29-0C3CF702105E}" destId="{FEF3A937-C689-42DD-B0C9-B6FA3329C181}" srcOrd="0" destOrd="0" parTransId="{E2CB3A2A-C12C-4669-AD39-C01869C902C8}" sibTransId="{7D8999B4-4672-403D-A712-9DD82336BC86}"/>
    <dgm:cxn modelId="{09299611-AE29-4994-8D53-CEF1C4405D28}" srcId="{4019965B-9C38-4AC6-B0D3-10A546BCE6A9}" destId="{440AB129-43F7-4673-A16A-0CDDE14A77FE}" srcOrd="1" destOrd="0" parTransId="{1FD0571F-4868-4461-9452-B93BE69274B3}" sibTransId="{07B09DBB-49BB-4D19-8B78-972F922FA2FB}"/>
    <dgm:cxn modelId="{57A3C39D-4844-4B2D-9AF1-07E59D58FEF7}" type="presOf" srcId="{94A3DE6C-70FC-4270-A905-BE615BBD815C}" destId="{B8008454-DE82-4AEB-A2B8-29D8FB060681}" srcOrd="0" destOrd="2" presId="urn:microsoft.com/office/officeart/2005/8/layout/vList5"/>
    <dgm:cxn modelId="{A60B26B5-BF24-4BED-80A4-E94CD731C370}" srcId="{FEF3A937-C689-42DD-B0C9-B6FA3329C181}" destId="{E410F639-12A9-47E8-895A-1E0E36925513}" srcOrd="0" destOrd="0" parTransId="{CEF83862-FF6A-4CA3-A985-802F0F7F881D}" sibTransId="{0DAF8532-AA3C-4AC8-BACB-6F03DF766306}"/>
    <dgm:cxn modelId="{D3247A8A-2C3A-43DE-836D-6A40A7BB3F1E}" srcId="{4019965B-9C38-4AC6-B0D3-10A546BCE6A9}" destId="{94A3DE6C-70FC-4270-A905-BE615BBD815C}" srcOrd="2" destOrd="0" parTransId="{C6CA4C38-DC19-40BD-962B-379BF90D5302}" sibTransId="{87D41F0D-30AE-43E0-8B82-0D7FD36AD12E}"/>
    <dgm:cxn modelId="{E97AB2AA-C30D-45D0-A62C-E2D5CDBB5A38}" srcId="{82327779-58C0-401B-8A29-0C3CF702105E}" destId="{4019965B-9C38-4AC6-B0D3-10A546BCE6A9}" srcOrd="2" destOrd="0" parTransId="{6ADB867E-ABD9-41B2-B59B-2A566EF89BA0}" sibTransId="{24899C6E-E077-4742-96AD-2DC504902557}"/>
    <dgm:cxn modelId="{E8E4B1D1-08F3-4423-925D-4DC470BB0A03}" type="presOf" srcId="{B1C3C449-FB02-4AFA-BA48-57014A81BD8D}" destId="{A6449F9C-C09A-437F-B71C-A5A157C5DD24}" srcOrd="0" destOrd="1" presId="urn:microsoft.com/office/officeart/2005/8/layout/vList5"/>
    <dgm:cxn modelId="{1BA10E10-B6B1-4725-AFE0-BBD8B94F808F}" srcId="{703C0555-E579-4C0F-9DE5-CB0B9F26ACFE}" destId="{83E964A7-41A8-4103-8305-D61FFFC36D24}" srcOrd="2" destOrd="0" parTransId="{B624B32B-7D02-4667-912A-D7DCF0A3AC57}" sibTransId="{B1007BDF-E5F4-49FF-9B02-FDABC7850EA5}"/>
    <dgm:cxn modelId="{F4007F02-493F-4345-A6CC-69376189D217}" srcId="{82327779-58C0-401B-8A29-0C3CF702105E}" destId="{703C0555-E579-4C0F-9DE5-CB0B9F26ACFE}" srcOrd="1" destOrd="0" parTransId="{45EFDE28-2A48-49B6-A788-9D92E11AC1E0}" sibTransId="{E09DDFF7-CC85-4334-A0C1-EE0FB154EDB8}"/>
    <dgm:cxn modelId="{EFC78755-2FE5-444F-9FDF-305D2611E2A6}" type="presOf" srcId="{397E40AF-9BA5-49E5-8E43-1FD49B5DD40B}" destId="{88EFB34F-3CCC-4A5E-B039-BB08342953B5}" srcOrd="0" destOrd="0" presId="urn:microsoft.com/office/officeart/2005/8/layout/vList5"/>
    <dgm:cxn modelId="{30A81BBA-F321-42BE-9086-E310624BAA36}" type="presOf" srcId="{703C0555-E579-4C0F-9DE5-CB0B9F26ACFE}" destId="{832603A6-9FDC-4102-B6FF-F1C438327BC3}" srcOrd="0" destOrd="0" presId="urn:microsoft.com/office/officeart/2005/8/layout/vList5"/>
    <dgm:cxn modelId="{28DB587F-06C1-4CE0-A698-75E9AA5188FD}" srcId="{4019965B-9C38-4AC6-B0D3-10A546BCE6A9}" destId="{0B94CA89-5B68-4F85-B2C8-2D4F2CC66834}" srcOrd="4" destOrd="0" parTransId="{DA5472B7-D6EE-4465-B63E-2207A0320B40}" sibTransId="{1673A330-4150-4124-B0A8-EA5AD755BA92}"/>
    <dgm:cxn modelId="{7AB138F6-FD1D-4837-88F9-B08998F6B96D}" srcId="{FEF3A937-C689-42DD-B0C9-B6FA3329C181}" destId="{B1C3C449-FB02-4AFA-BA48-57014A81BD8D}" srcOrd="1" destOrd="0" parTransId="{D9E27B0A-7DF0-4E1A-9B5E-F43AC26573B0}" sibTransId="{8883899E-DE51-4F66-BDC4-0C2227202D0C}"/>
    <dgm:cxn modelId="{303753C8-F197-41D2-ABBF-4A25B9EA30A1}" type="presOf" srcId="{9F814F94-522E-4056-A291-D0FA79EA0A97}" destId="{88EFB34F-3CCC-4A5E-B039-BB08342953B5}" srcOrd="0" destOrd="1" presId="urn:microsoft.com/office/officeart/2005/8/layout/vList5"/>
    <dgm:cxn modelId="{AA4BE3FA-3702-4523-AE98-5F6A3FEE0432}" type="presParOf" srcId="{F3FE16E9-1E78-4B43-A951-925A631D4895}" destId="{275E7E7F-E0BA-4806-98A4-3FEE5388043F}" srcOrd="0" destOrd="0" presId="urn:microsoft.com/office/officeart/2005/8/layout/vList5"/>
    <dgm:cxn modelId="{7D001D0C-713F-4571-B7DB-A505544462EF}" type="presParOf" srcId="{275E7E7F-E0BA-4806-98A4-3FEE5388043F}" destId="{AF5F44C0-BD54-4370-8A0D-4F73EAEFDBB2}" srcOrd="0" destOrd="0" presId="urn:microsoft.com/office/officeart/2005/8/layout/vList5"/>
    <dgm:cxn modelId="{812118B1-1122-4122-9757-1478A1F769A2}" type="presParOf" srcId="{275E7E7F-E0BA-4806-98A4-3FEE5388043F}" destId="{A6449F9C-C09A-437F-B71C-A5A157C5DD24}" srcOrd="1" destOrd="0" presId="urn:microsoft.com/office/officeart/2005/8/layout/vList5"/>
    <dgm:cxn modelId="{23687944-5E88-4EAD-8FB4-8AB01BBC3F0F}" type="presParOf" srcId="{F3FE16E9-1E78-4B43-A951-925A631D4895}" destId="{6CC87105-5ABF-43C0-8718-DCC7EC348DF5}" srcOrd="1" destOrd="0" presId="urn:microsoft.com/office/officeart/2005/8/layout/vList5"/>
    <dgm:cxn modelId="{CBA4701A-EF9C-44A9-81DF-3A634C9B7585}" type="presParOf" srcId="{F3FE16E9-1E78-4B43-A951-925A631D4895}" destId="{92604491-DEA2-4E9F-93D3-1692F9DD9284}" srcOrd="2" destOrd="0" presId="urn:microsoft.com/office/officeart/2005/8/layout/vList5"/>
    <dgm:cxn modelId="{4DAB514F-3B38-4C33-8913-B28EBAD19917}" type="presParOf" srcId="{92604491-DEA2-4E9F-93D3-1692F9DD9284}" destId="{832603A6-9FDC-4102-B6FF-F1C438327BC3}" srcOrd="0" destOrd="0" presId="urn:microsoft.com/office/officeart/2005/8/layout/vList5"/>
    <dgm:cxn modelId="{DDFC391C-979A-44D6-951F-CA51232CEF38}" type="presParOf" srcId="{92604491-DEA2-4E9F-93D3-1692F9DD9284}" destId="{88EFB34F-3CCC-4A5E-B039-BB08342953B5}" srcOrd="1" destOrd="0" presId="urn:microsoft.com/office/officeart/2005/8/layout/vList5"/>
    <dgm:cxn modelId="{655916B9-D77A-49AF-8010-766151696E74}" type="presParOf" srcId="{F3FE16E9-1E78-4B43-A951-925A631D4895}" destId="{BC0DB334-C245-4BB2-ABF5-E97FD1DF55BF}" srcOrd="3" destOrd="0" presId="urn:microsoft.com/office/officeart/2005/8/layout/vList5"/>
    <dgm:cxn modelId="{FEBDF6AF-E5BD-44CF-B548-F848AAB76EC0}" type="presParOf" srcId="{F3FE16E9-1E78-4B43-A951-925A631D4895}" destId="{E28FC66B-FD35-4A70-B197-98E4C6F239DF}" srcOrd="4" destOrd="0" presId="urn:microsoft.com/office/officeart/2005/8/layout/vList5"/>
    <dgm:cxn modelId="{4DD8FB0C-11FF-4B03-A3E3-337036177ED1}" type="presParOf" srcId="{E28FC66B-FD35-4A70-B197-98E4C6F239DF}" destId="{B6846548-A571-4CB5-910D-B162368DE7D0}" srcOrd="0" destOrd="0" presId="urn:microsoft.com/office/officeart/2005/8/layout/vList5"/>
    <dgm:cxn modelId="{F89343AB-B0F3-4BE1-8096-EB9BB7C01982}" type="presParOf" srcId="{E28FC66B-FD35-4A70-B197-98E4C6F239DF}" destId="{B8008454-DE82-4AEB-A2B8-29D8FB06068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2327779-58C0-401B-8A29-0C3CF702105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EF3A937-C689-42DD-B0C9-B6FA3329C181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низкий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E2CB3A2A-C12C-4669-AD39-C01869C902C8}" type="parTrans" cxnId="{65F80799-C2F6-4917-9E1E-26D0708215AC}">
      <dgm:prSet/>
      <dgm:spPr/>
      <dgm:t>
        <a:bodyPr/>
        <a:lstStyle/>
        <a:p>
          <a:endParaRPr lang="ru-RU"/>
        </a:p>
      </dgm:t>
    </dgm:pt>
    <dgm:pt modelId="{7D8999B4-4672-403D-A712-9DD82336BC86}" type="sibTrans" cxnId="{65F80799-C2F6-4917-9E1E-26D0708215AC}">
      <dgm:prSet/>
      <dgm:spPr/>
      <dgm:t>
        <a:bodyPr/>
        <a:lstStyle/>
        <a:p>
          <a:endParaRPr lang="ru-RU"/>
        </a:p>
      </dgm:t>
    </dgm:pt>
    <dgm:pt modelId="{E410F639-12A9-47E8-895A-1E0E36925513}">
      <dgm:prSet phldrT="[Текст]" custT="1"/>
      <dgm:spPr/>
      <dgm:t>
        <a:bodyPr/>
        <a:lstStyle/>
        <a:p>
          <a:endParaRPr lang="ru-RU" sz="1800" dirty="0"/>
        </a:p>
      </dgm:t>
    </dgm:pt>
    <dgm:pt modelId="{CEF83862-FF6A-4CA3-A985-802F0F7F881D}" type="parTrans" cxnId="{A60B26B5-BF24-4BED-80A4-E94CD731C370}">
      <dgm:prSet/>
      <dgm:spPr/>
      <dgm:t>
        <a:bodyPr/>
        <a:lstStyle/>
        <a:p>
          <a:endParaRPr lang="ru-RU"/>
        </a:p>
      </dgm:t>
    </dgm:pt>
    <dgm:pt modelId="{0DAF8532-AA3C-4AC8-BACB-6F03DF766306}" type="sibTrans" cxnId="{A60B26B5-BF24-4BED-80A4-E94CD731C370}">
      <dgm:prSet/>
      <dgm:spPr/>
      <dgm:t>
        <a:bodyPr/>
        <a:lstStyle/>
        <a:p>
          <a:endParaRPr lang="ru-RU"/>
        </a:p>
      </dgm:t>
    </dgm:pt>
    <dgm:pt modelId="{B446B440-9EC6-4C8D-917D-75E782F02863}">
      <dgm:prSet phldrT="[Текст]" custT="1"/>
      <dgm:spPr/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Однообразие сюжета, без придумывания нового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2D310676-2FBF-40B1-AFD0-ECA932C31D3C}" type="parTrans" cxnId="{368A7F68-B805-4BB6-8D54-11260293EF55}">
      <dgm:prSet/>
      <dgm:spPr/>
      <dgm:t>
        <a:bodyPr/>
        <a:lstStyle/>
        <a:p>
          <a:endParaRPr lang="ru-RU"/>
        </a:p>
      </dgm:t>
    </dgm:pt>
    <dgm:pt modelId="{BF3B2336-05A3-4FBD-A6BA-9ED965CD1640}" type="sibTrans" cxnId="{368A7F68-B805-4BB6-8D54-11260293EF55}">
      <dgm:prSet/>
      <dgm:spPr/>
      <dgm:t>
        <a:bodyPr/>
        <a:lstStyle/>
        <a:p>
          <a:endParaRPr lang="ru-RU"/>
        </a:p>
      </dgm:t>
    </dgm:pt>
    <dgm:pt modelId="{703C0555-E579-4C0F-9DE5-CB0B9F26ACFE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средний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45EFDE28-2A48-49B6-A788-9D92E11AC1E0}" type="parTrans" cxnId="{F4007F02-493F-4345-A6CC-69376189D217}">
      <dgm:prSet/>
      <dgm:spPr/>
      <dgm:t>
        <a:bodyPr/>
        <a:lstStyle/>
        <a:p>
          <a:endParaRPr lang="ru-RU"/>
        </a:p>
      </dgm:t>
    </dgm:pt>
    <dgm:pt modelId="{E09DDFF7-CC85-4334-A0C1-EE0FB154EDB8}" type="sibTrans" cxnId="{F4007F02-493F-4345-A6CC-69376189D217}">
      <dgm:prSet/>
      <dgm:spPr/>
      <dgm:t>
        <a:bodyPr/>
        <a:lstStyle/>
        <a:p>
          <a:endParaRPr lang="ru-RU"/>
        </a:p>
      </dgm:t>
    </dgm:pt>
    <dgm:pt modelId="{397E40AF-9BA5-49E5-8E43-1FD49B5DD40B}">
      <dgm:prSet phldrT="[Текст]" custT="1"/>
      <dgm:spPr/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Воспроизводит разнообразные сюжеты, используя ряды логических эпизодов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6828E0EB-A69C-4E93-B0DF-CC67707DFEAA}" type="parTrans" cxnId="{8416FFA3-A4DB-4C42-8D67-A6E596B4D1D2}">
      <dgm:prSet/>
      <dgm:spPr/>
      <dgm:t>
        <a:bodyPr/>
        <a:lstStyle/>
        <a:p>
          <a:endParaRPr lang="ru-RU"/>
        </a:p>
      </dgm:t>
    </dgm:pt>
    <dgm:pt modelId="{5A073AC0-EDB0-4A61-86D2-3F4FBE1FDB8B}" type="sibTrans" cxnId="{8416FFA3-A4DB-4C42-8D67-A6E596B4D1D2}">
      <dgm:prSet/>
      <dgm:spPr/>
      <dgm:t>
        <a:bodyPr/>
        <a:lstStyle/>
        <a:p>
          <a:endParaRPr lang="ru-RU"/>
        </a:p>
      </dgm:t>
    </dgm:pt>
    <dgm:pt modelId="{83E964A7-41A8-4103-8305-D61FFFC36D24}">
      <dgm:prSet phldrT="[Текст]" custT="1"/>
      <dgm:spPr/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Умеет исполнять  различные роли, используя накопленный игровой опыт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B624B32B-7D02-4667-912A-D7DCF0A3AC57}" type="parTrans" cxnId="{1BA10E10-B6B1-4725-AFE0-BBD8B94F808F}">
      <dgm:prSet/>
      <dgm:spPr/>
      <dgm:t>
        <a:bodyPr/>
        <a:lstStyle/>
        <a:p>
          <a:endParaRPr lang="ru-RU"/>
        </a:p>
      </dgm:t>
    </dgm:pt>
    <dgm:pt modelId="{B1007BDF-E5F4-49FF-9B02-FDABC7850EA5}" type="sibTrans" cxnId="{1BA10E10-B6B1-4725-AFE0-BBD8B94F808F}">
      <dgm:prSet/>
      <dgm:spPr/>
      <dgm:t>
        <a:bodyPr/>
        <a:lstStyle/>
        <a:p>
          <a:endParaRPr lang="ru-RU"/>
        </a:p>
      </dgm:t>
    </dgm:pt>
    <dgm:pt modelId="{4019965B-9C38-4AC6-B0D3-10A546BCE6A9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высокий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6ADB867E-ABD9-41B2-B59B-2A566EF89BA0}" type="parTrans" cxnId="{E97AB2AA-C30D-45D0-A62C-E2D5CDBB5A38}">
      <dgm:prSet/>
      <dgm:spPr/>
      <dgm:t>
        <a:bodyPr/>
        <a:lstStyle/>
        <a:p>
          <a:endParaRPr lang="ru-RU"/>
        </a:p>
      </dgm:t>
    </dgm:pt>
    <dgm:pt modelId="{24899C6E-E077-4742-96AD-2DC504902557}" type="sibTrans" cxnId="{E97AB2AA-C30D-45D0-A62C-E2D5CDBB5A38}">
      <dgm:prSet/>
      <dgm:spPr/>
      <dgm:t>
        <a:bodyPr/>
        <a:lstStyle/>
        <a:p>
          <a:endParaRPr lang="ru-RU"/>
        </a:p>
      </dgm:t>
    </dgm:pt>
    <dgm:pt modelId="{8AF1B916-3B32-4DB5-828C-D80EAF8DAFF2}">
      <dgm:prSet phldrT="[Текст]" custT="1"/>
      <dgm:spPr/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Самостоятелен, инициативен, коммуникабелен в игре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D0886009-699B-4363-B3A9-801F7B19394D}" type="parTrans" cxnId="{1FB1BADE-60B7-4DB1-8490-931C97D532B3}">
      <dgm:prSet/>
      <dgm:spPr/>
      <dgm:t>
        <a:bodyPr/>
        <a:lstStyle/>
        <a:p>
          <a:endParaRPr lang="ru-RU"/>
        </a:p>
      </dgm:t>
    </dgm:pt>
    <dgm:pt modelId="{05E0D2BD-01D4-4E7C-A1D0-6E84FF3CBAA0}" type="sibTrans" cxnId="{1FB1BADE-60B7-4DB1-8490-931C97D532B3}">
      <dgm:prSet/>
      <dgm:spPr/>
      <dgm:t>
        <a:bodyPr/>
        <a:lstStyle/>
        <a:p>
          <a:endParaRPr lang="ru-RU"/>
        </a:p>
      </dgm:t>
    </dgm:pt>
    <dgm:pt modelId="{0B94CA89-5B68-4F85-B2C8-2D4F2CC66834}">
      <dgm:prSet phldrT="[Текст]" custT="1"/>
      <dgm:spPr/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Придумывает новые варианты игр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DA5472B7-D6EE-4465-B63E-2207A0320B40}" type="parTrans" cxnId="{28DB587F-06C1-4CE0-A698-75E9AA5188FD}">
      <dgm:prSet/>
      <dgm:spPr/>
      <dgm:t>
        <a:bodyPr/>
        <a:lstStyle/>
        <a:p>
          <a:endParaRPr lang="ru-RU"/>
        </a:p>
      </dgm:t>
    </dgm:pt>
    <dgm:pt modelId="{1673A330-4150-4124-B0A8-EA5AD755BA92}" type="sibTrans" cxnId="{28DB587F-06C1-4CE0-A698-75E9AA5188FD}">
      <dgm:prSet/>
      <dgm:spPr/>
      <dgm:t>
        <a:bodyPr/>
        <a:lstStyle/>
        <a:p>
          <a:endParaRPr lang="ru-RU"/>
        </a:p>
      </dgm:t>
    </dgm:pt>
    <dgm:pt modelId="{97335741-C18F-4608-8414-0AC4199E90C6}">
      <dgm:prSet phldrT="[Текст]" custT="1"/>
      <dgm:spPr/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Конфликтность при распределении ролей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186D73EC-B370-49AE-94E3-ABF4B407387C}" type="parTrans" cxnId="{7CCA7070-ACD2-49BC-8C4D-80B91404027D}">
      <dgm:prSet/>
      <dgm:spPr/>
    </dgm:pt>
    <dgm:pt modelId="{5CE61BF6-E653-4DAB-8C3B-14F118377FBB}" type="sibTrans" cxnId="{7CCA7070-ACD2-49BC-8C4D-80B91404027D}">
      <dgm:prSet/>
      <dgm:spPr/>
    </dgm:pt>
    <dgm:pt modelId="{6D89B4A5-AD00-4317-A9F9-E05D8ED8BA84}">
      <dgm:prSet phldrT="[Текст]" custT="1"/>
      <dgm:spPr/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Не владеет игровым диалогом, играет по подражанию взрослому- при помощи взрослого – повторяет игровые действия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967AA461-F332-428C-B19C-1226738AA0C7}" type="parTrans" cxnId="{D3837C57-BACB-4F52-9195-CC0039E5E57B}">
      <dgm:prSet/>
      <dgm:spPr/>
    </dgm:pt>
    <dgm:pt modelId="{80C7E65B-93FA-4516-8743-00B33BBB20DD}" type="sibTrans" cxnId="{D3837C57-BACB-4F52-9195-CC0039E5E57B}">
      <dgm:prSet/>
      <dgm:spPr/>
    </dgm:pt>
    <dgm:pt modelId="{9762432B-CAD2-413C-93CA-DDB55A3C3265}">
      <dgm:prSet phldrT="[Текст]" custT="1"/>
      <dgm:spPr/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Творчески развивает сюжет, отражает в игре свои знания, опыт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7DDE6187-939A-4225-9145-C347E375330A}" type="parTrans" cxnId="{8E2F73F7-8EDA-4F27-9A5F-A14F9CA67241}">
      <dgm:prSet/>
      <dgm:spPr/>
    </dgm:pt>
    <dgm:pt modelId="{FF339B16-9619-4E80-A501-10A0168E236E}" type="sibTrans" cxnId="{8E2F73F7-8EDA-4F27-9A5F-A14F9CA67241}">
      <dgm:prSet/>
      <dgm:spPr/>
    </dgm:pt>
    <dgm:pt modelId="{F3FE16E9-1E78-4B43-A951-925A631D4895}" type="pres">
      <dgm:prSet presAssocID="{82327779-58C0-401B-8A29-0C3CF702105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5E7E7F-E0BA-4806-98A4-3FEE5388043F}" type="pres">
      <dgm:prSet presAssocID="{FEF3A937-C689-42DD-B0C9-B6FA3329C181}" presName="linNode" presStyleCnt="0"/>
      <dgm:spPr/>
    </dgm:pt>
    <dgm:pt modelId="{AF5F44C0-BD54-4370-8A0D-4F73EAEFDBB2}" type="pres">
      <dgm:prSet presAssocID="{FEF3A937-C689-42DD-B0C9-B6FA3329C181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449F9C-C09A-437F-B71C-A5A157C5DD24}" type="pres">
      <dgm:prSet presAssocID="{FEF3A937-C689-42DD-B0C9-B6FA3329C181}" presName="descendantText" presStyleLbl="alignAccFollowNode1" presStyleIdx="0" presStyleCnt="3" custScaleY="1159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C87105-5ABF-43C0-8718-DCC7EC348DF5}" type="pres">
      <dgm:prSet presAssocID="{7D8999B4-4672-403D-A712-9DD82336BC86}" presName="sp" presStyleCnt="0"/>
      <dgm:spPr/>
    </dgm:pt>
    <dgm:pt modelId="{92604491-DEA2-4E9F-93D3-1692F9DD9284}" type="pres">
      <dgm:prSet presAssocID="{703C0555-E579-4C0F-9DE5-CB0B9F26ACFE}" presName="linNode" presStyleCnt="0"/>
      <dgm:spPr/>
    </dgm:pt>
    <dgm:pt modelId="{832603A6-9FDC-4102-B6FF-F1C438327BC3}" type="pres">
      <dgm:prSet presAssocID="{703C0555-E579-4C0F-9DE5-CB0B9F26ACFE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EFB34F-3CCC-4A5E-B039-BB08342953B5}" type="pres">
      <dgm:prSet presAssocID="{703C0555-E579-4C0F-9DE5-CB0B9F26ACFE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0DB334-C245-4BB2-ABF5-E97FD1DF55BF}" type="pres">
      <dgm:prSet presAssocID="{E09DDFF7-CC85-4334-A0C1-EE0FB154EDB8}" presName="sp" presStyleCnt="0"/>
      <dgm:spPr/>
    </dgm:pt>
    <dgm:pt modelId="{E28FC66B-FD35-4A70-B197-98E4C6F239DF}" type="pres">
      <dgm:prSet presAssocID="{4019965B-9C38-4AC6-B0D3-10A546BCE6A9}" presName="linNode" presStyleCnt="0"/>
      <dgm:spPr/>
    </dgm:pt>
    <dgm:pt modelId="{B6846548-A571-4CB5-910D-B162368DE7D0}" type="pres">
      <dgm:prSet presAssocID="{4019965B-9C38-4AC6-B0D3-10A546BCE6A9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008454-DE82-4AEB-A2B8-29D8FB060681}" type="pres">
      <dgm:prSet presAssocID="{4019965B-9C38-4AC6-B0D3-10A546BCE6A9}" presName="descendantText" presStyleLbl="alignAccFollowNode1" presStyleIdx="2" presStyleCnt="3" custLinFactNeighborX="-1130" custLinFactNeighborY="-8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CDD458-78C3-4DF9-8460-024BF39AD237}" type="presOf" srcId="{83E964A7-41A8-4103-8305-D61FFFC36D24}" destId="{88EFB34F-3CCC-4A5E-B039-BB08342953B5}" srcOrd="0" destOrd="1" presId="urn:microsoft.com/office/officeart/2005/8/layout/vList5"/>
    <dgm:cxn modelId="{7CCA7070-ACD2-49BC-8C4D-80B91404027D}" srcId="{FEF3A937-C689-42DD-B0C9-B6FA3329C181}" destId="{97335741-C18F-4608-8414-0AC4199E90C6}" srcOrd="2" destOrd="0" parTransId="{186D73EC-B370-49AE-94E3-ABF4B407387C}" sibTransId="{5CE61BF6-E653-4DAB-8C3B-14F118377FBB}"/>
    <dgm:cxn modelId="{D3837C57-BACB-4F52-9195-CC0039E5E57B}" srcId="{FEF3A937-C689-42DD-B0C9-B6FA3329C181}" destId="{6D89B4A5-AD00-4317-A9F9-E05D8ED8BA84}" srcOrd="3" destOrd="0" parTransId="{967AA461-F332-428C-B19C-1226738AA0C7}" sibTransId="{80C7E65B-93FA-4516-8743-00B33BBB20DD}"/>
    <dgm:cxn modelId="{8DA836E4-9404-4DED-A400-3C98B27042B9}" type="presOf" srcId="{8AF1B916-3B32-4DB5-828C-D80EAF8DAFF2}" destId="{B8008454-DE82-4AEB-A2B8-29D8FB060681}" srcOrd="0" destOrd="0" presId="urn:microsoft.com/office/officeart/2005/8/layout/vList5"/>
    <dgm:cxn modelId="{B26AE357-311F-48E1-A2C6-A55788D18FF3}" type="presOf" srcId="{B446B440-9EC6-4C8D-917D-75E782F02863}" destId="{A6449F9C-C09A-437F-B71C-A5A157C5DD24}" srcOrd="0" destOrd="1" presId="urn:microsoft.com/office/officeart/2005/8/layout/vList5"/>
    <dgm:cxn modelId="{1FB1BADE-60B7-4DB1-8490-931C97D532B3}" srcId="{4019965B-9C38-4AC6-B0D3-10A546BCE6A9}" destId="{8AF1B916-3B32-4DB5-828C-D80EAF8DAFF2}" srcOrd="0" destOrd="0" parTransId="{D0886009-699B-4363-B3A9-801F7B19394D}" sibTransId="{05E0D2BD-01D4-4E7C-A1D0-6E84FF3CBAA0}"/>
    <dgm:cxn modelId="{CFBFD882-CAA1-46CA-938D-3A0EF72B72CD}" type="presOf" srcId="{FEF3A937-C689-42DD-B0C9-B6FA3329C181}" destId="{AF5F44C0-BD54-4370-8A0D-4F73EAEFDBB2}" srcOrd="0" destOrd="0" presId="urn:microsoft.com/office/officeart/2005/8/layout/vList5"/>
    <dgm:cxn modelId="{C3A6C560-2139-4C32-9DDD-C1B42A0C044F}" type="presOf" srcId="{703C0555-E579-4C0F-9DE5-CB0B9F26ACFE}" destId="{832603A6-9FDC-4102-B6FF-F1C438327BC3}" srcOrd="0" destOrd="0" presId="urn:microsoft.com/office/officeart/2005/8/layout/vList5"/>
    <dgm:cxn modelId="{368A7F68-B805-4BB6-8D54-11260293EF55}" srcId="{FEF3A937-C689-42DD-B0C9-B6FA3329C181}" destId="{B446B440-9EC6-4C8D-917D-75E782F02863}" srcOrd="1" destOrd="0" parTransId="{2D310676-2FBF-40B1-AFD0-ECA932C31D3C}" sibTransId="{BF3B2336-05A3-4FBD-A6BA-9ED965CD1640}"/>
    <dgm:cxn modelId="{8E2F73F7-8EDA-4F27-9A5F-A14F9CA67241}" srcId="{4019965B-9C38-4AC6-B0D3-10A546BCE6A9}" destId="{9762432B-CAD2-413C-93CA-DDB55A3C3265}" srcOrd="1" destOrd="0" parTransId="{7DDE6187-939A-4225-9145-C347E375330A}" sibTransId="{FF339B16-9619-4E80-A501-10A0168E236E}"/>
    <dgm:cxn modelId="{3A742BE9-90D8-4071-AF2A-B3B2F92E0138}" type="presOf" srcId="{97335741-C18F-4608-8414-0AC4199E90C6}" destId="{A6449F9C-C09A-437F-B71C-A5A157C5DD24}" srcOrd="0" destOrd="2" presId="urn:microsoft.com/office/officeart/2005/8/layout/vList5"/>
    <dgm:cxn modelId="{8416FFA3-A4DB-4C42-8D67-A6E596B4D1D2}" srcId="{703C0555-E579-4C0F-9DE5-CB0B9F26ACFE}" destId="{397E40AF-9BA5-49E5-8E43-1FD49B5DD40B}" srcOrd="0" destOrd="0" parTransId="{6828E0EB-A69C-4E93-B0DF-CC67707DFEAA}" sibTransId="{5A073AC0-EDB0-4A61-86D2-3F4FBE1FDB8B}"/>
    <dgm:cxn modelId="{72DE46E3-2CF7-49AA-963F-634A7ECAB0D3}" type="presOf" srcId="{E410F639-12A9-47E8-895A-1E0E36925513}" destId="{A6449F9C-C09A-437F-B71C-A5A157C5DD24}" srcOrd="0" destOrd="0" presId="urn:microsoft.com/office/officeart/2005/8/layout/vList5"/>
    <dgm:cxn modelId="{B15D462C-D204-45B4-BFD6-B4B7767C625F}" type="presOf" srcId="{0B94CA89-5B68-4F85-B2C8-2D4F2CC66834}" destId="{B8008454-DE82-4AEB-A2B8-29D8FB060681}" srcOrd="0" destOrd="2" presId="urn:microsoft.com/office/officeart/2005/8/layout/vList5"/>
    <dgm:cxn modelId="{335D25DA-5952-4A03-98CA-2880743F0306}" type="presOf" srcId="{6D89B4A5-AD00-4317-A9F9-E05D8ED8BA84}" destId="{A6449F9C-C09A-437F-B71C-A5A157C5DD24}" srcOrd="0" destOrd="3" presId="urn:microsoft.com/office/officeart/2005/8/layout/vList5"/>
    <dgm:cxn modelId="{65F80799-C2F6-4917-9E1E-26D0708215AC}" srcId="{82327779-58C0-401B-8A29-0C3CF702105E}" destId="{FEF3A937-C689-42DD-B0C9-B6FA3329C181}" srcOrd="0" destOrd="0" parTransId="{E2CB3A2A-C12C-4669-AD39-C01869C902C8}" sibTransId="{7D8999B4-4672-403D-A712-9DD82336BC86}"/>
    <dgm:cxn modelId="{8C11D1F6-6378-41E6-BD68-995DF4C91EA3}" type="presOf" srcId="{4019965B-9C38-4AC6-B0D3-10A546BCE6A9}" destId="{B6846548-A571-4CB5-910D-B162368DE7D0}" srcOrd="0" destOrd="0" presId="urn:microsoft.com/office/officeart/2005/8/layout/vList5"/>
    <dgm:cxn modelId="{A60B26B5-BF24-4BED-80A4-E94CD731C370}" srcId="{FEF3A937-C689-42DD-B0C9-B6FA3329C181}" destId="{E410F639-12A9-47E8-895A-1E0E36925513}" srcOrd="0" destOrd="0" parTransId="{CEF83862-FF6A-4CA3-A985-802F0F7F881D}" sibTransId="{0DAF8532-AA3C-4AC8-BACB-6F03DF766306}"/>
    <dgm:cxn modelId="{7DF9C855-E679-4C33-A4A2-590CF4AFD6E4}" type="presOf" srcId="{397E40AF-9BA5-49E5-8E43-1FD49B5DD40B}" destId="{88EFB34F-3CCC-4A5E-B039-BB08342953B5}" srcOrd="0" destOrd="0" presId="urn:microsoft.com/office/officeart/2005/8/layout/vList5"/>
    <dgm:cxn modelId="{469AC43D-70B8-47CB-A74D-A3A7A06823E6}" type="presOf" srcId="{82327779-58C0-401B-8A29-0C3CF702105E}" destId="{F3FE16E9-1E78-4B43-A951-925A631D4895}" srcOrd="0" destOrd="0" presId="urn:microsoft.com/office/officeart/2005/8/layout/vList5"/>
    <dgm:cxn modelId="{E97AB2AA-C30D-45D0-A62C-E2D5CDBB5A38}" srcId="{82327779-58C0-401B-8A29-0C3CF702105E}" destId="{4019965B-9C38-4AC6-B0D3-10A546BCE6A9}" srcOrd="2" destOrd="0" parTransId="{6ADB867E-ABD9-41B2-B59B-2A566EF89BA0}" sibTransId="{24899C6E-E077-4742-96AD-2DC504902557}"/>
    <dgm:cxn modelId="{1BA10E10-B6B1-4725-AFE0-BBD8B94F808F}" srcId="{703C0555-E579-4C0F-9DE5-CB0B9F26ACFE}" destId="{83E964A7-41A8-4103-8305-D61FFFC36D24}" srcOrd="1" destOrd="0" parTransId="{B624B32B-7D02-4667-912A-D7DCF0A3AC57}" sibTransId="{B1007BDF-E5F4-49FF-9B02-FDABC7850EA5}"/>
    <dgm:cxn modelId="{F4007F02-493F-4345-A6CC-69376189D217}" srcId="{82327779-58C0-401B-8A29-0C3CF702105E}" destId="{703C0555-E579-4C0F-9DE5-CB0B9F26ACFE}" srcOrd="1" destOrd="0" parTransId="{45EFDE28-2A48-49B6-A788-9D92E11AC1E0}" sibTransId="{E09DDFF7-CC85-4334-A0C1-EE0FB154EDB8}"/>
    <dgm:cxn modelId="{28123B62-5325-4321-9534-E00E2E92F794}" type="presOf" srcId="{9762432B-CAD2-413C-93CA-DDB55A3C3265}" destId="{B8008454-DE82-4AEB-A2B8-29D8FB060681}" srcOrd="0" destOrd="1" presId="urn:microsoft.com/office/officeart/2005/8/layout/vList5"/>
    <dgm:cxn modelId="{28DB587F-06C1-4CE0-A698-75E9AA5188FD}" srcId="{4019965B-9C38-4AC6-B0D3-10A546BCE6A9}" destId="{0B94CA89-5B68-4F85-B2C8-2D4F2CC66834}" srcOrd="2" destOrd="0" parTransId="{DA5472B7-D6EE-4465-B63E-2207A0320B40}" sibTransId="{1673A330-4150-4124-B0A8-EA5AD755BA92}"/>
    <dgm:cxn modelId="{C65506B4-9CDA-4D16-96C5-F297226D0B20}" type="presParOf" srcId="{F3FE16E9-1E78-4B43-A951-925A631D4895}" destId="{275E7E7F-E0BA-4806-98A4-3FEE5388043F}" srcOrd="0" destOrd="0" presId="urn:microsoft.com/office/officeart/2005/8/layout/vList5"/>
    <dgm:cxn modelId="{A781A9BC-2ADD-4F32-901D-B36BD1CE74E8}" type="presParOf" srcId="{275E7E7F-E0BA-4806-98A4-3FEE5388043F}" destId="{AF5F44C0-BD54-4370-8A0D-4F73EAEFDBB2}" srcOrd="0" destOrd="0" presId="urn:microsoft.com/office/officeart/2005/8/layout/vList5"/>
    <dgm:cxn modelId="{CCC24193-AF82-4923-BDC9-67D7E854BF62}" type="presParOf" srcId="{275E7E7F-E0BA-4806-98A4-3FEE5388043F}" destId="{A6449F9C-C09A-437F-B71C-A5A157C5DD24}" srcOrd="1" destOrd="0" presId="urn:microsoft.com/office/officeart/2005/8/layout/vList5"/>
    <dgm:cxn modelId="{DDAE7C51-7D62-4E8E-86E6-79EC4DE72A28}" type="presParOf" srcId="{F3FE16E9-1E78-4B43-A951-925A631D4895}" destId="{6CC87105-5ABF-43C0-8718-DCC7EC348DF5}" srcOrd="1" destOrd="0" presId="urn:microsoft.com/office/officeart/2005/8/layout/vList5"/>
    <dgm:cxn modelId="{5ADCD128-A364-4772-BF19-643BA0E6CDED}" type="presParOf" srcId="{F3FE16E9-1E78-4B43-A951-925A631D4895}" destId="{92604491-DEA2-4E9F-93D3-1692F9DD9284}" srcOrd="2" destOrd="0" presId="urn:microsoft.com/office/officeart/2005/8/layout/vList5"/>
    <dgm:cxn modelId="{BB89F833-DBB2-49B8-9C2E-C244E88929F6}" type="presParOf" srcId="{92604491-DEA2-4E9F-93D3-1692F9DD9284}" destId="{832603A6-9FDC-4102-B6FF-F1C438327BC3}" srcOrd="0" destOrd="0" presId="urn:microsoft.com/office/officeart/2005/8/layout/vList5"/>
    <dgm:cxn modelId="{853E8CC1-397E-4F88-8336-74F466469E22}" type="presParOf" srcId="{92604491-DEA2-4E9F-93D3-1692F9DD9284}" destId="{88EFB34F-3CCC-4A5E-B039-BB08342953B5}" srcOrd="1" destOrd="0" presId="urn:microsoft.com/office/officeart/2005/8/layout/vList5"/>
    <dgm:cxn modelId="{7FB1DE59-8FC4-44B7-89C1-F5F7EAA20010}" type="presParOf" srcId="{F3FE16E9-1E78-4B43-A951-925A631D4895}" destId="{BC0DB334-C245-4BB2-ABF5-E97FD1DF55BF}" srcOrd="3" destOrd="0" presId="urn:microsoft.com/office/officeart/2005/8/layout/vList5"/>
    <dgm:cxn modelId="{314623EA-6911-46A1-8E9F-C675B31ECE16}" type="presParOf" srcId="{F3FE16E9-1E78-4B43-A951-925A631D4895}" destId="{E28FC66B-FD35-4A70-B197-98E4C6F239DF}" srcOrd="4" destOrd="0" presId="urn:microsoft.com/office/officeart/2005/8/layout/vList5"/>
    <dgm:cxn modelId="{CE3ABEB1-ADDF-4660-901D-9D8FA44DC3EE}" type="presParOf" srcId="{E28FC66B-FD35-4A70-B197-98E4C6F239DF}" destId="{B6846548-A571-4CB5-910D-B162368DE7D0}" srcOrd="0" destOrd="0" presId="urn:microsoft.com/office/officeart/2005/8/layout/vList5"/>
    <dgm:cxn modelId="{A41F13D7-ECF7-4823-8C0C-5F65FFC5DCA7}" type="presParOf" srcId="{E28FC66B-FD35-4A70-B197-98E4C6F239DF}" destId="{B8008454-DE82-4AEB-A2B8-29D8FB06068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2327779-58C0-401B-8A29-0C3CF702105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EF3A937-C689-42DD-B0C9-B6FA3329C181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низкий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E2CB3A2A-C12C-4669-AD39-C01869C902C8}" type="parTrans" cxnId="{65F80799-C2F6-4917-9E1E-26D0708215AC}">
      <dgm:prSet/>
      <dgm:spPr/>
      <dgm:t>
        <a:bodyPr/>
        <a:lstStyle/>
        <a:p>
          <a:endParaRPr lang="ru-RU"/>
        </a:p>
      </dgm:t>
    </dgm:pt>
    <dgm:pt modelId="{7D8999B4-4672-403D-A712-9DD82336BC86}" type="sibTrans" cxnId="{65F80799-C2F6-4917-9E1E-26D0708215AC}">
      <dgm:prSet/>
      <dgm:spPr/>
      <dgm:t>
        <a:bodyPr/>
        <a:lstStyle/>
        <a:p>
          <a:endParaRPr lang="ru-RU"/>
        </a:p>
      </dgm:t>
    </dgm:pt>
    <dgm:pt modelId="{E410F639-12A9-47E8-895A-1E0E36925513}">
      <dgm:prSet phldrT="[Текст]" custT="1"/>
      <dgm:spPr/>
      <dgm:t>
        <a:bodyPr/>
        <a:lstStyle/>
        <a:p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CEF83862-FF6A-4CA3-A985-802F0F7F881D}" type="parTrans" cxnId="{A60B26B5-BF24-4BED-80A4-E94CD731C370}">
      <dgm:prSet/>
      <dgm:spPr/>
      <dgm:t>
        <a:bodyPr/>
        <a:lstStyle/>
        <a:p>
          <a:endParaRPr lang="ru-RU"/>
        </a:p>
      </dgm:t>
    </dgm:pt>
    <dgm:pt modelId="{0DAF8532-AA3C-4AC8-BACB-6F03DF766306}" type="sibTrans" cxnId="{A60B26B5-BF24-4BED-80A4-E94CD731C370}">
      <dgm:prSet/>
      <dgm:spPr/>
      <dgm:t>
        <a:bodyPr/>
        <a:lstStyle/>
        <a:p>
          <a:endParaRPr lang="ru-RU"/>
        </a:p>
      </dgm:t>
    </dgm:pt>
    <dgm:pt modelId="{B446B440-9EC6-4C8D-917D-75E782F02863}">
      <dgm:prSet phldrT="[Текст]" custT="1"/>
      <dgm:spPr/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Игровая роль невыразительна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2D310676-2FBF-40B1-AFD0-ECA932C31D3C}" type="parTrans" cxnId="{368A7F68-B805-4BB6-8D54-11260293EF55}">
      <dgm:prSet/>
      <dgm:spPr/>
      <dgm:t>
        <a:bodyPr/>
        <a:lstStyle/>
        <a:p>
          <a:endParaRPr lang="ru-RU"/>
        </a:p>
      </dgm:t>
    </dgm:pt>
    <dgm:pt modelId="{BF3B2336-05A3-4FBD-A6BA-9ED965CD1640}" type="sibTrans" cxnId="{368A7F68-B805-4BB6-8D54-11260293EF55}">
      <dgm:prSet/>
      <dgm:spPr/>
      <dgm:t>
        <a:bodyPr/>
        <a:lstStyle/>
        <a:p>
          <a:endParaRPr lang="ru-RU"/>
        </a:p>
      </dgm:t>
    </dgm:pt>
    <dgm:pt modelId="{703C0555-E579-4C0F-9DE5-CB0B9F26ACFE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средний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45EFDE28-2A48-49B6-A788-9D92E11AC1E0}" type="parTrans" cxnId="{F4007F02-493F-4345-A6CC-69376189D217}">
      <dgm:prSet/>
      <dgm:spPr/>
      <dgm:t>
        <a:bodyPr/>
        <a:lstStyle/>
        <a:p>
          <a:endParaRPr lang="ru-RU"/>
        </a:p>
      </dgm:t>
    </dgm:pt>
    <dgm:pt modelId="{E09DDFF7-CC85-4334-A0C1-EE0FB154EDB8}" type="sibTrans" cxnId="{F4007F02-493F-4345-A6CC-69376189D217}">
      <dgm:prSet/>
      <dgm:spPr/>
      <dgm:t>
        <a:bodyPr/>
        <a:lstStyle/>
        <a:p>
          <a:endParaRPr lang="ru-RU"/>
        </a:p>
      </dgm:t>
    </dgm:pt>
    <dgm:pt modelId="{397E40AF-9BA5-49E5-8E43-1FD49B5DD40B}">
      <dgm:prSet phldrT="[Текст]" custT="1"/>
      <dgm:spPr/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Охотно участвует в играх,  в создании игровой обстановки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6828E0EB-A69C-4E93-B0DF-CC67707DFEAA}" type="parTrans" cxnId="{8416FFA3-A4DB-4C42-8D67-A6E596B4D1D2}">
      <dgm:prSet/>
      <dgm:spPr/>
      <dgm:t>
        <a:bodyPr/>
        <a:lstStyle/>
        <a:p>
          <a:endParaRPr lang="ru-RU"/>
        </a:p>
      </dgm:t>
    </dgm:pt>
    <dgm:pt modelId="{5A073AC0-EDB0-4A61-86D2-3F4FBE1FDB8B}" type="sibTrans" cxnId="{8416FFA3-A4DB-4C42-8D67-A6E596B4D1D2}">
      <dgm:prSet/>
      <dgm:spPr/>
      <dgm:t>
        <a:bodyPr/>
        <a:lstStyle/>
        <a:p>
          <a:endParaRPr lang="ru-RU"/>
        </a:p>
      </dgm:t>
    </dgm:pt>
    <dgm:pt modelId="{83E964A7-41A8-4103-8305-D61FFFC36D24}">
      <dgm:prSet phldrT="[Текст]" custT="1"/>
      <dgm:spPr/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Участвует в складывании сюжета игры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B624B32B-7D02-4667-912A-D7DCF0A3AC57}" type="parTrans" cxnId="{1BA10E10-B6B1-4725-AFE0-BBD8B94F808F}">
      <dgm:prSet/>
      <dgm:spPr/>
      <dgm:t>
        <a:bodyPr/>
        <a:lstStyle/>
        <a:p>
          <a:endParaRPr lang="ru-RU"/>
        </a:p>
      </dgm:t>
    </dgm:pt>
    <dgm:pt modelId="{B1007BDF-E5F4-49FF-9B02-FDABC7850EA5}" type="sibTrans" cxnId="{1BA10E10-B6B1-4725-AFE0-BBD8B94F808F}">
      <dgm:prSet/>
      <dgm:spPr/>
      <dgm:t>
        <a:bodyPr/>
        <a:lstStyle/>
        <a:p>
          <a:endParaRPr lang="ru-RU"/>
        </a:p>
      </dgm:t>
    </dgm:pt>
    <dgm:pt modelId="{4019965B-9C38-4AC6-B0D3-10A546BCE6A9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высокий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6ADB867E-ABD9-41B2-B59B-2A566EF89BA0}" type="parTrans" cxnId="{E97AB2AA-C30D-45D0-A62C-E2D5CDBB5A38}">
      <dgm:prSet/>
      <dgm:spPr/>
      <dgm:t>
        <a:bodyPr/>
        <a:lstStyle/>
        <a:p>
          <a:endParaRPr lang="ru-RU"/>
        </a:p>
      </dgm:t>
    </dgm:pt>
    <dgm:pt modelId="{24899C6E-E077-4742-96AD-2DC504902557}" type="sibTrans" cxnId="{E97AB2AA-C30D-45D0-A62C-E2D5CDBB5A38}">
      <dgm:prSet/>
      <dgm:spPr/>
      <dgm:t>
        <a:bodyPr/>
        <a:lstStyle/>
        <a:p>
          <a:endParaRPr lang="ru-RU"/>
        </a:p>
      </dgm:t>
    </dgm:pt>
    <dgm:pt modelId="{8AF1B916-3B32-4DB5-828C-D80EAF8DAFF2}">
      <dgm:prSet phldrT="[Текст]" custT="1"/>
      <dgm:spPr/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Инициативен, вносит предложения по обогащению сюжета игры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D0886009-699B-4363-B3A9-801F7B19394D}" type="parTrans" cxnId="{1FB1BADE-60B7-4DB1-8490-931C97D532B3}">
      <dgm:prSet/>
      <dgm:spPr/>
      <dgm:t>
        <a:bodyPr/>
        <a:lstStyle/>
        <a:p>
          <a:endParaRPr lang="ru-RU"/>
        </a:p>
      </dgm:t>
    </dgm:pt>
    <dgm:pt modelId="{05E0D2BD-01D4-4E7C-A1D0-6E84FF3CBAA0}" type="sibTrans" cxnId="{1FB1BADE-60B7-4DB1-8490-931C97D532B3}">
      <dgm:prSet/>
      <dgm:spPr/>
      <dgm:t>
        <a:bodyPr/>
        <a:lstStyle/>
        <a:p>
          <a:endParaRPr lang="ru-RU"/>
        </a:p>
      </dgm:t>
    </dgm:pt>
    <dgm:pt modelId="{ECB61AFD-9D57-4621-8715-A3D7E651CADA}">
      <dgm:prSet phldrT="[Текст]" custT="1"/>
      <dgm:spPr/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Однообразный сюжет, затруднения в объяснении и исполнении правил игры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EB6288C4-2CE1-4741-A4EA-5B8D0CB75013}" type="parTrans" cxnId="{197235C7-EC68-4CE6-9A79-243BDA1834BF}">
      <dgm:prSet/>
      <dgm:spPr/>
      <dgm:t>
        <a:bodyPr/>
        <a:lstStyle/>
        <a:p>
          <a:endParaRPr lang="ru-RU"/>
        </a:p>
      </dgm:t>
    </dgm:pt>
    <dgm:pt modelId="{F4BA92F0-879B-4F37-ACF4-E880645E5CE0}" type="sibTrans" cxnId="{197235C7-EC68-4CE6-9A79-243BDA1834BF}">
      <dgm:prSet/>
      <dgm:spPr/>
      <dgm:t>
        <a:bodyPr/>
        <a:lstStyle/>
        <a:p>
          <a:endParaRPr lang="ru-RU"/>
        </a:p>
      </dgm:t>
    </dgm:pt>
    <dgm:pt modelId="{B7526656-C38E-4D3E-B1BD-74D94F27858B}">
      <dgm:prSet phldrT="[Текст]" custT="1"/>
      <dgm:spPr/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Несогласованность в действиях с партнерами по игре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B70FCC1E-6AAF-4C69-8A71-A20578F275A3}" type="parTrans" cxnId="{19907227-17B9-4CB1-B53B-942853641C6A}">
      <dgm:prSet/>
      <dgm:spPr/>
      <dgm:t>
        <a:bodyPr/>
        <a:lstStyle/>
        <a:p>
          <a:endParaRPr lang="ru-RU"/>
        </a:p>
      </dgm:t>
    </dgm:pt>
    <dgm:pt modelId="{B45101D0-6185-456A-A0A7-02FFDC4F000A}" type="sibTrans" cxnId="{19907227-17B9-4CB1-B53B-942853641C6A}">
      <dgm:prSet/>
      <dgm:spPr/>
      <dgm:t>
        <a:bodyPr/>
        <a:lstStyle/>
        <a:p>
          <a:endParaRPr lang="ru-RU"/>
        </a:p>
      </dgm:t>
    </dgm:pt>
    <dgm:pt modelId="{4B60E9C1-CBAF-4521-BD3D-05F8167225A9}">
      <dgm:prSet phldrT="[Текст]" custT="1"/>
      <dgm:spPr/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Сниженная речевая активность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564C44E3-E989-4475-88D6-A9B3E62F5961}" type="parTrans" cxnId="{127627C4-3D0A-46BB-B072-B4EE06ADCD98}">
      <dgm:prSet/>
      <dgm:spPr/>
      <dgm:t>
        <a:bodyPr/>
        <a:lstStyle/>
        <a:p>
          <a:endParaRPr lang="ru-RU"/>
        </a:p>
      </dgm:t>
    </dgm:pt>
    <dgm:pt modelId="{62017130-892B-4516-A8A8-70E3BC236DAF}" type="sibTrans" cxnId="{127627C4-3D0A-46BB-B072-B4EE06ADCD98}">
      <dgm:prSet/>
      <dgm:spPr/>
      <dgm:t>
        <a:bodyPr/>
        <a:lstStyle/>
        <a:p>
          <a:endParaRPr lang="ru-RU"/>
        </a:p>
      </dgm:t>
    </dgm:pt>
    <dgm:pt modelId="{789B9F94-7247-4045-AD62-C1F53505FCFE}">
      <dgm:prSet phldrT="[Текст]" custT="1"/>
      <dgm:spPr/>
      <dgm:t>
        <a:bodyPr/>
        <a:lstStyle/>
        <a:p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F1A0107F-9AA5-485E-9F11-353F0049E925}" type="parTrans" cxnId="{A42BFCF8-7286-4833-85C0-BDCD8B5C9223}">
      <dgm:prSet/>
      <dgm:spPr/>
    </dgm:pt>
    <dgm:pt modelId="{3709E21D-AC1E-4BAC-8373-431D3EF345E1}" type="sibTrans" cxnId="{A42BFCF8-7286-4833-85C0-BDCD8B5C9223}">
      <dgm:prSet/>
      <dgm:spPr/>
    </dgm:pt>
    <dgm:pt modelId="{3E8A5FF0-F640-4F0D-A91B-B4732C634A08}">
      <dgm:prSet phldrT="[Текст]" custT="1"/>
      <dgm:spPr/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Умеет называть свою роль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BAEC6ED7-CCDB-4082-AA90-F5E8041D98E1}" type="parTrans" cxnId="{731286D6-03E8-494C-8D9C-F0DAF69DA706}">
      <dgm:prSet/>
      <dgm:spPr/>
    </dgm:pt>
    <dgm:pt modelId="{FE4075D4-B048-4897-9773-70854250E1D8}" type="sibTrans" cxnId="{731286D6-03E8-494C-8D9C-F0DAF69DA706}">
      <dgm:prSet/>
      <dgm:spPr/>
    </dgm:pt>
    <dgm:pt modelId="{E155A380-758E-43B9-9223-A4AB9AAAD3D5}">
      <dgm:prSet phldrT="[Текст]" custT="1"/>
      <dgm:spPr/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Прибегает к адекватному разрешению конфликтов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9118C72C-A441-48C4-8956-75D62F91B71C}" type="parTrans" cxnId="{AB0702F9-1B6D-45B8-B845-0199CD107E0F}">
      <dgm:prSet/>
      <dgm:spPr/>
    </dgm:pt>
    <dgm:pt modelId="{7D9D1744-6FDF-4716-ABFD-EF59877BEF56}" type="sibTrans" cxnId="{AB0702F9-1B6D-45B8-B845-0199CD107E0F}">
      <dgm:prSet/>
      <dgm:spPr/>
    </dgm:pt>
    <dgm:pt modelId="{0BC631F8-6062-4933-98D1-A15BDDEFC82E}">
      <dgm:prSet phldrT="[Текст]" custT="1"/>
      <dgm:spPr/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В игре- ведущий, но охотно может исполнять и роли второго плана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8C99D2FB-184F-4ED0-817D-C5237F40DCB4}" type="parTrans" cxnId="{7345E6AE-7BC1-4168-A3D4-43C29AEDF63A}">
      <dgm:prSet/>
      <dgm:spPr/>
    </dgm:pt>
    <dgm:pt modelId="{22FA81C4-72D3-4EFA-9B51-FAE38FDFDF59}" type="sibTrans" cxnId="{7345E6AE-7BC1-4168-A3D4-43C29AEDF63A}">
      <dgm:prSet/>
      <dgm:spPr/>
    </dgm:pt>
    <dgm:pt modelId="{BCB894DF-8C12-4112-BB05-ABC9C05A3463}">
      <dgm:prSet phldrT="[Текст]" custT="1"/>
      <dgm:spPr/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Фантазирует, комбинирует, может использовать любые роли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E08D09BF-8A01-4A7F-A259-28453E7D965E}" type="parTrans" cxnId="{8AE302CA-A4B3-4615-97D6-B075609E4E9E}">
      <dgm:prSet/>
      <dgm:spPr/>
    </dgm:pt>
    <dgm:pt modelId="{F7EF3521-B774-4B91-8317-082F0D2399F4}" type="sibTrans" cxnId="{8AE302CA-A4B3-4615-97D6-B075609E4E9E}">
      <dgm:prSet/>
      <dgm:spPr/>
    </dgm:pt>
    <dgm:pt modelId="{4C54BD40-0BBF-4E1B-903F-BEFC967F70D0}">
      <dgm:prSet phldrT="[Текст]" custT="1"/>
      <dgm:spPr/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Активен, доброжелателен в играх – охотно объясняет правила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498AD85D-10A3-45FE-8277-A0D42B1421EC}" type="parTrans" cxnId="{21F4CD5F-C8CA-49F8-9734-5805DED5742B}">
      <dgm:prSet/>
      <dgm:spPr/>
    </dgm:pt>
    <dgm:pt modelId="{0D5B12DF-3718-442B-8BDB-48FEC4B342CF}" type="sibTrans" cxnId="{21F4CD5F-C8CA-49F8-9734-5805DED5742B}">
      <dgm:prSet/>
      <dgm:spPr/>
    </dgm:pt>
    <dgm:pt modelId="{F3FE16E9-1E78-4B43-A951-925A631D4895}" type="pres">
      <dgm:prSet presAssocID="{82327779-58C0-401B-8A29-0C3CF702105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5E7E7F-E0BA-4806-98A4-3FEE5388043F}" type="pres">
      <dgm:prSet presAssocID="{FEF3A937-C689-42DD-B0C9-B6FA3329C181}" presName="linNode" presStyleCnt="0"/>
      <dgm:spPr/>
    </dgm:pt>
    <dgm:pt modelId="{AF5F44C0-BD54-4370-8A0D-4F73EAEFDBB2}" type="pres">
      <dgm:prSet presAssocID="{FEF3A937-C689-42DD-B0C9-B6FA3329C181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449F9C-C09A-437F-B71C-A5A157C5DD24}" type="pres">
      <dgm:prSet presAssocID="{FEF3A937-C689-42DD-B0C9-B6FA3329C181}" presName="descendantText" presStyleLbl="alignAccFollowNode1" presStyleIdx="0" presStyleCnt="3" custScaleY="1217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C87105-5ABF-43C0-8718-DCC7EC348DF5}" type="pres">
      <dgm:prSet presAssocID="{7D8999B4-4672-403D-A712-9DD82336BC86}" presName="sp" presStyleCnt="0"/>
      <dgm:spPr/>
    </dgm:pt>
    <dgm:pt modelId="{92604491-DEA2-4E9F-93D3-1692F9DD9284}" type="pres">
      <dgm:prSet presAssocID="{703C0555-E579-4C0F-9DE5-CB0B9F26ACFE}" presName="linNode" presStyleCnt="0"/>
      <dgm:spPr/>
    </dgm:pt>
    <dgm:pt modelId="{832603A6-9FDC-4102-B6FF-F1C438327BC3}" type="pres">
      <dgm:prSet presAssocID="{703C0555-E579-4C0F-9DE5-CB0B9F26ACFE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EFB34F-3CCC-4A5E-B039-BB08342953B5}" type="pres">
      <dgm:prSet presAssocID="{703C0555-E579-4C0F-9DE5-CB0B9F26ACFE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0DB334-C245-4BB2-ABF5-E97FD1DF55BF}" type="pres">
      <dgm:prSet presAssocID="{E09DDFF7-CC85-4334-A0C1-EE0FB154EDB8}" presName="sp" presStyleCnt="0"/>
      <dgm:spPr/>
    </dgm:pt>
    <dgm:pt modelId="{E28FC66B-FD35-4A70-B197-98E4C6F239DF}" type="pres">
      <dgm:prSet presAssocID="{4019965B-9C38-4AC6-B0D3-10A546BCE6A9}" presName="linNode" presStyleCnt="0"/>
      <dgm:spPr/>
    </dgm:pt>
    <dgm:pt modelId="{B6846548-A571-4CB5-910D-B162368DE7D0}" type="pres">
      <dgm:prSet presAssocID="{4019965B-9C38-4AC6-B0D3-10A546BCE6A9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008454-DE82-4AEB-A2B8-29D8FB060681}" type="pres">
      <dgm:prSet presAssocID="{4019965B-9C38-4AC6-B0D3-10A546BCE6A9}" presName="descendantText" presStyleLbl="alignAccFollowNode1" presStyleIdx="2" presStyleCnt="3" custScaleY="1638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409B29-C4D2-41D6-974D-9807FD9A4F80}" type="presOf" srcId="{B7526656-C38E-4D3E-B1BD-74D94F27858B}" destId="{A6449F9C-C09A-437F-B71C-A5A157C5DD24}" srcOrd="0" destOrd="3" presId="urn:microsoft.com/office/officeart/2005/8/layout/vList5"/>
    <dgm:cxn modelId="{2C69BDE2-6888-4761-8503-2F4E186F9E9A}" type="presOf" srcId="{789B9F94-7247-4045-AD62-C1F53505FCFE}" destId="{A6449F9C-C09A-437F-B71C-A5A157C5DD24}" srcOrd="0" destOrd="5" presId="urn:microsoft.com/office/officeart/2005/8/layout/vList5"/>
    <dgm:cxn modelId="{CDE83E10-D749-4E58-AEEF-A7F8E0636D69}" type="presOf" srcId="{8AF1B916-3B32-4DB5-828C-D80EAF8DAFF2}" destId="{B8008454-DE82-4AEB-A2B8-29D8FB060681}" srcOrd="0" destOrd="0" presId="urn:microsoft.com/office/officeart/2005/8/layout/vList5"/>
    <dgm:cxn modelId="{127627C4-3D0A-46BB-B072-B4EE06ADCD98}" srcId="{FEF3A937-C689-42DD-B0C9-B6FA3329C181}" destId="{4B60E9C1-CBAF-4521-BD3D-05F8167225A9}" srcOrd="4" destOrd="0" parTransId="{564C44E3-E989-4475-88D6-A9B3E62F5961}" sibTransId="{62017130-892B-4516-A8A8-70E3BC236DAF}"/>
    <dgm:cxn modelId="{19907227-17B9-4CB1-B53B-942853641C6A}" srcId="{FEF3A937-C689-42DD-B0C9-B6FA3329C181}" destId="{B7526656-C38E-4D3E-B1BD-74D94F27858B}" srcOrd="3" destOrd="0" parTransId="{B70FCC1E-6AAF-4C69-8A71-A20578F275A3}" sibTransId="{B45101D0-6185-456A-A0A7-02FFDC4F000A}"/>
    <dgm:cxn modelId="{2F6E66A2-9A2C-48C3-A581-C9BE135B2BF0}" type="presOf" srcId="{4C54BD40-0BBF-4E1B-903F-BEFC967F70D0}" destId="{B8008454-DE82-4AEB-A2B8-29D8FB060681}" srcOrd="0" destOrd="2" presId="urn:microsoft.com/office/officeart/2005/8/layout/vList5"/>
    <dgm:cxn modelId="{197235C7-EC68-4CE6-9A79-243BDA1834BF}" srcId="{FEF3A937-C689-42DD-B0C9-B6FA3329C181}" destId="{ECB61AFD-9D57-4621-8715-A3D7E651CADA}" srcOrd="2" destOrd="0" parTransId="{EB6288C4-2CE1-4741-A4EA-5B8D0CB75013}" sibTransId="{F4BA92F0-879B-4F37-ACF4-E880645E5CE0}"/>
    <dgm:cxn modelId="{AC65F003-3134-4C47-BA6D-AB066AEE1AA1}" type="presOf" srcId="{4B60E9C1-CBAF-4521-BD3D-05F8167225A9}" destId="{A6449F9C-C09A-437F-B71C-A5A157C5DD24}" srcOrd="0" destOrd="4" presId="urn:microsoft.com/office/officeart/2005/8/layout/vList5"/>
    <dgm:cxn modelId="{7C28C423-086F-4228-A106-30F53D7F0BB8}" type="presOf" srcId="{3E8A5FF0-F640-4F0D-A91B-B4732C634A08}" destId="{88EFB34F-3CCC-4A5E-B039-BB08342953B5}" srcOrd="0" destOrd="1" presId="urn:microsoft.com/office/officeart/2005/8/layout/vList5"/>
    <dgm:cxn modelId="{E974938A-0393-4BF5-B482-446420AEA2AD}" type="presOf" srcId="{4019965B-9C38-4AC6-B0D3-10A546BCE6A9}" destId="{B6846548-A571-4CB5-910D-B162368DE7D0}" srcOrd="0" destOrd="0" presId="urn:microsoft.com/office/officeart/2005/8/layout/vList5"/>
    <dgm:cxn modelId="{2228E504-97DC-4203-BF36-A571FE1F6ADE}" type="presOf" srcId="{FEF3A937-C689-42DD-B0C9-B6FA3329C181}" destId="{AF5F44C0-BD54-4370-8A0D-4F73EAEFDBB2}" srcOrd="0" destOrd="0" presId="urn:microsoft.com/office/officeart/2005/8/layout/vList5"/>
    <dgm:cxn modelId="{F73552FC-D288-4798-94C4-5CDA0ADDF9DA}" type="presOf" srcId="{397E40AF-9BA5-49E5-8E43-1FD49B5DD40B}" destId="{88EFB34F-3CCC-4A5E-B039-BB08342953B5}" srcOrd="0" destOrd="0" presId="urn:microsoft.com/office/officeart/2005/8/layout/vList5"/>
    <dgm:cxn modelId="{17E73AB6-58FA-4FA5-AE32-19B7AF5939BA}" type="presOf" srcId="{E155A380-758E-43B9-9223-A4AB9AAAD3D5}" destId="{88EFB34F-3CCC-4A5E-B039-BB08342953B5}" srcOrd="0" destOrd="3" presId="urn:microsoft.com/office/officeart/2005/8/layout/vList5"/>
    <dgm:cxn modelId="{F4007F02-493F-4345-A6CC-69376189D217}" srcId="{82327779-58C0-401B-8A29-0C3CF702105E}" destId="{703C0555-E579-4C0F-9DE5-CB0B9F26ACFE}" srcOrd="1" destOrd="0" parTransId="{45EFDE28-2A48-49B6-A788-9D92E11AC1E0}" sibTransId="{E09DDFF7-CC85-4334-A0C1-EE0FB154EDB8}"/>
    <dgm:cxn modelId="{53AFC654-45D2-4640-9144-01C4240BC1EB}" type="presOf" srcId="{ECB61AFD-9D57-4621-8715-A3D7E651CADA}" destId="{A6449F9C-C09A-437F-B71C-A5A157C5DD24}" srcOrd="0" destOrd="2" presId="urn:microsoft.com/office/officeart/2005/8/layout/vList5"/>
    <dgm:cxn modelId="{368A7F68-B805-4BB6-8D54-11260293EF55}" srcId="{FEF3A937-C689-42DD-B0C9-B6FA3329C181}" destId="{B446B440-9EC6-4C8D-917D-75E782F02863}" srcOrd="1" destOrd="0" parTransId="{2D310676-2FBF-40B1-AFD0-ECA932C31D3C}" sibTransId="{BF3B2336-05A3-4FBD-A6BA-9ED965CD1640}"/>
    <dgm:cxn modelId="{A244611C-BFE0-4C5E-B913-7F219D53A7F3}" type="presOf" srcId="{82327779-58C0-401B-8A29-0C3CF702105E}" destId="{F3FE16E9-1E78-4B43-A951-925A631D4895}" srcOrd="0" destOrd="0" presId="urn:microsoft.com/office/officeart/2005/8/layout/vList5"/>
    <dgm:cxn modelId="{8AE302CA-A4B3-4615-97D6-B075609E4E9E}" srcId="{4019965B-9C38-4AC6-B0D3-10A546BCE6A9}" destId="{BCB894DF-8C12-4112-BB05-ABC9C05A3463}" srcOrd="1" destOrd="0" parTransId="{E08D09BF-8A01-4A7F-A259-28453E7D965E}" sibTransId="{F7EF3521-B774-4B91-8317-082F0D2399F4}"/>
    <dgm:cxn modelId="{65F80799-C2F6-4917-9E1E-26D0708215AC}" srcId="{82327779-58C0-401B-8A29-0C3CF702105E}" destId="{FEF3A937-C689-42DD-B0C9-B6FA3329C181}" srcOrd="0" destOrd="0" parTransId="{E2CB3A2A-C12C-4669-AD39-C01869C902C8}" sibTransId="{7D8999B4-4672-403D-A712-9DD82336BC86}"/>
    <dgm:cxn modelId="{E5F84A02-19E1-4E81-95BB-A2C01FA06F94}" type="presOf" srcId="{0BC631F8-6062-4933-98D1-A15BDDEFC82E}" destId="{B8008454-DE82-4AEB-A2B8-29D8FB060681}" srcOrd="0" destOrd="3" presId="urn:microsoft.com/office/officeart/2005/8/layout/vList5"/>
    <dgm:cxn modelId="{07B08ABF-8E88-485B-959A-F6E4ADFE307D}" type="presOf" srcId="{B446B440-9EC6-4C8D-917D-75E782F02863}" destId="{A6449F9C-C09A-437F-B71C-A5A157C5DD24}" srcOrd="0" destOrd="1" presId="urn:microsoft.com/office/officeart/2005/8/layout/vList5"/>
    <dgm:cxn modelId="{31C9EF0F-63AE-4C18-B14F-FBB445D1C39B}" type="presOf" srcId="{E410F639-12A9-47E8-895A-1E0E36925513}" destId="{A6449F9C-C09A-437F-B71C-A5A157C5DD24}" srcOrd="0" destOrd="0" presId="urn:microsoft.com/office/officeart/2005/8/layout/vList5"/>
    <dgm:cxn modelId="{8416FFA3-A4DB-4C42-8D67-A6E596B4D1D2}" srcId="{703C0555-E579-4C0F-9DE5-CB0B9F26ACFE}" destId="{397E40AF-9BA5-49E5-8E43-1FD49B5DD40B}" srcOrd="0" destOrd="0" parTransId="{6828E0EB-A69C-4E93-B0DF-CC67707DFEAA}" sibTransId="{5A073AC0-EDB0-4A61-86D2-3F4FBE1FDB8B}"/>
    <dgm:cxn modelId="{1BA10E10-B6B1-4725-AFE0-BBD8B94F808F}" srcId="{703C0555-E579-4C0F-9DE5-CB0B9F26ACFE}" destId="{83E964A7-41A8-4103-8305-D61FFFC36D24}" srcOrd="2" destOrd="0" parTransId="{B624B32B-7D02-4667-912A-D7DCF0A3AC57}" sibTransId="{B1007BDF-E5F4-49FF-9B02-FDABC7850EA5}"/>
    <dgm:cxn modelId="{1FB1BADE-60B7-4DB1-8490-931C97D532B3}" srcId="{4019965B-9C38-4AC6-B0D3-10A546BCE6A9}" destId="{8AF1B916-3B32-4DB5-828C-D80EAF8DAFF2}" srcOrd="0" destOrd="0" parTransId="{D0886009-699B-4363-B3A9-801F7B19394D}" sibTransId="{05E0D2BD-01D4-4E7C-A1D0-6E84FF3CBAA0}"/>
    <dgm:cxn modelId="{7345E6AE-7BC1-4168-A3D4-43C29AEDF63A}" srcId="{4019965B-9C38-4AC6-B0D3-10A546BCE6A9}" destId="{0BC631F8-6062-4933-98D1-A15BDDEFC82E}" srcOrd="3" destOrd="0" parTransId="{8C99D2FB-184F-4ED0-817D-C5237F40DCB4}" sibTransId="{22FA81C4-72D3-4EFA-9B51-FAE38FDFDF59}"/>
    <dgm:cxn modelId="{A60B26B5-BF24-4BED-80A4-E94CD731C370}" srcId="{FEF3A937-C689-42DD-B0C9-B6FA3329C181}" destId="{E410F639-12A9-47E8-895A-1E0E36925513}" srcOrd="0" destOrd="0" parTransId="{CEF83862-FF6A-4CA3-A985-802F0F7F881D}" sibTransId="{0DAF8532-AA3C-4AC8-BACB-6F03DF766306}"/>
    <dgm:cxn modelId="{E97AB2AA-C30D-45D0-A62C-E2D5CDBB5A38}" srcId="{82327779-58C0-401B-8A29-0C3CF702105E}" destId="{4019965B-9C38-4AC6-B0D3-10A546BCE6A9}" srcOrd="2" destOrd="0" parTransId="{6ADB867E-ABD9-41B2-B59B-2A566EF89BA0}" sibTransId="{24899C6E-E077-4742-96AD-2DC504902557}"/>
    <dgm:cxn modelId="{AB0702F9-1B6D-45B8-B845-0199CD107E0F}" srcId="{703C0555-E579-4C0F-9DE5-CB0B9F26ACFE}" destId="{E155A380-758E-43B9-9223-A4AB9AAAD3D5}" srcOrd="3" destOrd="0" parTransId="{9118C72C-A441-48C4-8956-75D62F91B71C}" sibTransId="{7D9D1744-6FDF-4716-ABFD-EF59877BEF56}"/>
    <dgm:cxn modelId="{21F4CD5F-C8CA-49F8-9734-5805DED5742B}" srcId="{4019965B-9C38-4AC6-B0D3-10A546BCE6A9}" destId="{4C54BD40-0BBF-4E1B-903F-BEFC967F70D0}" srcOrd="2" destOrd="0" parTransId="{498AD85D-10A3-45FE-8277-A0D42B1421EC}" sibTransId="{0D5B12DF-3718-442B-8BDB-48FEC4B342CF}"/>
    <dgm:cxn modelId="{731286D6-03E8-494C-8D9C-F0DAF69DA706}" srcId="{703C0555-E579-4C0F-9DE5-CB0B9F26ACFE}" destId="{3E8A5FF0-F640-4F0D-A91B-B4732C634A08}" srcOrd="1" destOrd="0" parTransId="{BAEC6ED7-CCDB-4082-AA90-F5E8041D98E1}" sibTransId="{FE4075D4-B048-4897-9773-70854250E1D8}"/>
    <dgm:cxn modelId="{A42BFCF8-7286-4833-85C0-BDCD8B5C9223}" srcId="{FEF3A937-C689-42DD-B0C9-B6FA3329C181}" destId="{789B9F94-7247-4045-AD62-C1F53505FCFE}" srcOrd="5" destOrd="0" parTransId="{F1A0107F-9AA5-485E-9F11-353F0049E925}" sibTransId="{3709E21D-AC1E-4BAC-8373-431D3EF345E1}"/>
    <dgm:cxn modelId="{EBAEE27A-1711-49EE-A559-2D77DCA49795}" type="presOf" srcId="{703C0555-E579-4C0F-9DE5-CB0B9F26ACFE}" destId="{832603A6-9FDC-4102-B6FF-F1C438327BC3}" srcOrd="0" destOrd="0" presId="urn:microsoft.com/office/officeart/2005/8/layout/vList5"/>
    <dgm:cxn modelId="{74C3EF0E-6986-41DA-B3DC-51AF5A46BCE3}" type="presOf" srcId="{BCB894DF-8C12-4112-BB05-ABC9C05A3463}" destId="{B8008454-DE82-4AEB-A2B8-29D8FB060681}" srcOrd="0" destOrd="1" presId="urn:microsoft.com/office/officeart/2005/8/layout/vList5"/>
    <dgm:cxn modelId="{F2F5D616-51C4-45D0-94C0-01AAA4C2BB87}" type="presOf" srcId="{83E964A7-41A8-4103-8305-D61FFFC36D24}" destId="{88EFB34F-3CCC-4A5E-B039-BB08342953B5}" srcOrd="0" destOrd="2" presId="urn:microsoft.com/office/officeart/2005/8/layout/vList5"/>
    <dgm:cxn modelId="{30528AC7-AA4B-4A09-9E94-4BB56D4E2645}" type="presParOf" srcId="{F3FE16E9-1E78-4B43-A951-925A631D4895}" destId="{275E7E7F-E0BA-4806-98A4-3FEE5388043F}" srcOrd="0" destOrd="0" presId="urn:microsoft.com/office/officeart/2005/8/layout/vList5"/>
    <dgm:cxn modelId="{D7B79E85-1B6D-4EFA-8D48-FDF11C228524}" type="presParOf" srcId="{275E7E7F-E0BA-4806-98A4-3FEE5388043F}" destId="{AF5F44C0-BD54-4370-8A0D-4F73EAEFDBB2}" srcOrd="0" destOrd="0" presId="urn:microsoft.com/office/officeart/2005/8/layout/vList5"/>
    <dgm:cxn modelId="{00F84425-F7F1-4976-9AAA-B0B52EDDD1ED}" type="presParOf" srcId="{275E7E7F-E0BA-4806-98A4-3FEE5388043F}" destId="{A6449F9C-C09A-437F-B71C-A5A157C5DD24}" srcOrd="1" destOrd="0" presId="urn:microsoft.com/office/officeart/2005/8/layout/vList5"/>
    <dgm:cxn modelId="{A6EF3735-3B38-4250-85AD-DFF907BB0BF9}" type="presParOf" srcId="{F3FE16E9-1E78-4B43-A951-925A631D4895}" destId="{6CC87105-5ABF-43C0-8718-DCC7EC348DF5}" srcOrd="1" destOrd="0" presId="urn:microsoft.com/office/officeart/2005/8/layout/vList5"/>
    <dgm:cxn modelId="{665FDB62-EC29-4EFE-8FDE-E5C10223E515}" type="presParOf" srcId="{F3FE16E9-1E78-4B43-A951-925A631D4895}" destId="{92604491-DEA2-4E9F-93D3-1692F9DD9284}" srcOrd="2" destOrd="0" presId="urn:microsoft.com/office/officeart/2005/8/layout/vList5"/>
    <dgm:cxn modelId="{A7977946-FA75-47BF-BC02-FC40104A0501}" type="presParOf" srcId="{92604491-DEA2-4E9F-93D3-1692F9DD9284}" destId="{832603A6-9FDC-4102-B6FF-F1C438327BC3}" srcOrd="0" destOrd="0" presId="urn:microsoft.com/office/officeart/2005/8/layout/vList5"/>
    <dgm:cxn modelId="{058BDBFE-52F3-4A1E-BF60-8AA9A7C582C8}" type="presParOf" srcId="{92604491-DEA2-4E9F-93D3-1692F9DD9284}" destId="{88EFB34F-3CCC-4A5E-B039-BB08342953B5}" srcOrd="1" destOrd="0" presId="urn:microsoft.com/office/officeart/2005/8/layout/vList5"/>
    <dgm:cxn modelId="{E2D549EF-1F38-43EA-B1C6-5B0C1D058BC2}" type="presParOf" srcId="{F3FE16E9-1E78-4B43-A951-925A631D4895}" destId="{BC0DB334-C245-4BB2-ABF5-E97FD1DF55BF}" srcOrd="3" destOrd="0" presId="urn:microsoft.com/office/officeart/2005/8/layout/vList5"/>
    <dgm:cxn modelId="{43CB74E3-CC69-4693-9CF8-BAC8916D127D}" type="presParOf" srcId="{F3FE16E9-1E78-4B43-A951-925A631D4895}" destId="{E28FC66B-FD35-4A70-B197-98E4C6F239DF}" srcOrd="4" destOrd="0" presId="urn:microsoft.com/office/officeart/2005/8/layout/vList5"/>
    <dgm:cxn modelId="{0EB47406-8889-4B80-868F-B1963E008E7A}" type="presParOf" srcId="{E28FC66B-FD35-4A70-B197-98E4C6F239DF}" destId="{B6846548-A571-4CB5-910D-B162368DE7D0}" srcOrd="0" destOrd="0" presId="urn:microsoft.com/office/officeart/2005/8/layout/vList5"/>
    <dgm:cxn modelId="{DAE54201-6830-4620-B7E7-3112B45CF4CE}" type="presParOf" srcId="{E28FC66B-FD35-4A70-B197-98E4C6F239DF}" destId="{B8008454-DE82-4AEB-A2B8-29D8FB06068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A949E79-BC29-495A-8431-01DE8AD52360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CCB1E35-D91C-4BE2-8C0C-2D8048881747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Младший дошкольный возраст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1377B72A-F017-4A3E-B1EA-94D3E77D8C37}" type="parTrans" cxnId="{C4C8EDEB-2186-4898-9764-268CE66FF7B6}">
      <dgm:prSet/>
      <dgm:spPr/>
      <dgm:t>
        <a:bodyPr/>
        <a:lstStyle/>
        <a:p>
          <a:endParaRPr lang="ru-RU"/>
        </a:p>
      </dgm:t>
    </dgm:pt>
    <dgm:pt modelId="{4F84972B-89F9-400C-B3FF-EFF2DD6D7785}" type="sibTrans" cxnId="{C4C8EDEB-2186-4898-9764-268CE66FF7B6}">
      <dgm:prSet/>
      <dgm:spPr/>
      <dgm:t>
        <a:bodyPr/>
        <a:lstStyle/>
        <a:p>
          <a:endParaRPr lang="ru-RU"/>
        </a:p>
      </dgm:t>
    </dgm:pt>
    <dgm:pt modelId="{0D79E7D9-D6BC-4094-BDC5-3217453ED37F}">
      <dgm:prSet phldrT="[Текст]" custT="1"/>
      <dgm:spPr/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Я- шофер! Я – врач!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8887E5A2-8096-4C84-BE98-86C52DEFC215}" type="parTrans" cxnId="{5F6A5480-9BD0-4D74-8685-64814B67DC48}">
      <dgm:prSet/>
      <dgm:spPr/>
      <dgm:t>
        <a:bodyPr/>
        <a:lstStyle/>
        <a:p>
          <a:endParaRPr lang="ru-RU"/>
        </a:p>
      </dgm:t>
    </dgm:pt>
    <dgm:pt modelId="{6D5919B2-8B61-42F6-97FC-850B13EB4D0E}" type="sibTrans" cxnId="{5F6A5480-9BD0-4D74-8685-64814B67DC48}">
      <dgm:prSet/>
      <dgm:spPr/>
      <dgm:t>
        <a:bodyPr/>
        <a:lstStyle/>
        <a:p>
          <a:endParaRPr lang="ru-RU"/>
        </a:p>
      </dgm:t>
    </dgm:pt>
    <dgm:pt modelId="{57DC6280-55A2-445E-B348-AFBCE15D34D3}">
      <dgm:prSet phldrT="[Текст]" custT="1"/>
      <dgm:spPr/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Вместе играем?!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9A4C0BF8-ED08-4103-879A-59D8792DBEE9}" type="parTrans" cxnId="{34FC77AB-ECE8-481C-860E-41DB78F18924}">
      <dgm:prSet/>
      <dgm:spPr/>
      <dgm:t>
        <a:bodyPr/>
        <a:lstStyle/>
        <a:p>
          <a:endParaRPr lang="ru-RU"/>
        </a:p>
      </dgm:t>
    </dgm:pt>
    <dgm:pt modelId="{2EFD692B-3ED9-405C-81FE-C86BAEEB48BA}" type="sibTrans" cxnId="{34FC77AB-ECE8-481C-860E-41DB78F18924}">
      <dgm:prSet/>
      <dgm:spPr/>
      <dgm:t>
        <a:bodyPr/>
        <a:lstStyle/>
        <a:p>
          <a:endParaRPr lang="ru-RU"/>
        </a:p>
      </dgm:t>
    </dgm:pt>
    <dgm:pt modelId="{81BB3126-7016-4A2C-8B81-03DF2AA9F2B6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Старший дошкольный возраст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C7C169C-5344-40AE-A44A-7BE48E6A2B76}" type="parTrans" cxnId="{A3BEA6A6-73C8-4EC8-8523-43943AAB336C}">
      <dgm:prSet/>
      <dgm:spPr/>
      <dgm:t>
        <a:bodyPr/>
        <a:lstStyle/>
        <a:p>
          <a:endParaRPr lang="ru-RU"/>
        </a:p>
      </dgm:t>
    </dgm:pt>
    <dgm:pt modelId="{379A6784-99FA-419E-92C6-5AF263403BEB}" type="sibTrans" cxnId="{A3BEA6A6-73C8-4EC8-8523-43943AAB336C}">
      <dgm:prSet/>
      <dgm:spPr/>
      <dgm:t>
        <a:bodyPr/>
        <a:lstStyle/>
        <a:p>
          <a:endParaRPr lang="ru-RU"/>
        </a:p>
      </dgm:t>
    </dgm:pt>
    <dgm:pt modelId="{46B4E0B2-C081-4BBA-A271-1B0112036A8D}">
      <dgm:prSet phldrT="[Текст]" custT="1"/>
      <dgm:spPr/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Во что будем играть?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79434EC0-6056-41B9-8273-25B06A7404CF}" type="parTrans" cxnId="{A7B63BB7-3007-43E4-AE76-2E2C2161C9CA}">
      <dgm:prSet/>
      <dgm:spPr/>
      <dgm:t>
        <a:bodyPr/>
        <a:lstStyle/>
        <a:p>
          <a:endParaRPr lang="ru-RU"/>
        </a:p>
      </dgm:t>
    </dgm:pt>
    <dgm:pt modelId="{A7293571-EAAA-40A9-9689-75BCC4AA1910}" type="sibTrans" cxnId="{A7B63BB7-3007-43E4-AE76-2E2C2161C9CA}">
      <dgm:prSet/>
      <dgm:spPr/>
      <dgm:t>
        <a:bodyPr/>
        <a:lstStyle/>
        <a:p>
          <a:endParaRPr lang="ru-RU"/>
        </a:p>
      </dgm:t>
    </dgm:pt>
    <dgm:pt modelId="{699AE056-2585-4C77-AF9D-8C552DEE07CE}">
      <dgm:prSet phldrT="[Текст]" custT="1"/>
      <dgm:spPr/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А ты кем будешь?( договариваются о сюжете, распределении ролей)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B50D6CD6-2297-4F60-AA30-B383FC2E31DD}" type="parTrans" cxnId="{BCF3DF26-56D4-4759-AF4F-C7DA9BA0AED1}">
      <dgm:prSet/>
      <dgm:spPr/>
      <dgm:t>
        <a:bodyPr/>
        <a:lstStyle/>
        <a:p>
          <a:endParaRPr lang="ru-RU"/>
        </a:p>
      </dgm:t>
    </dgm:pt>
    <dgm:pt modelId="{03FFF2B4-68A7-4444-AA27-936CB954F3D3}" type="sibTrans" cxnId="{BCF3DF26-56D4-4759-AF4F-C7DA9BA0AED1}">
      <dgm:prSet/>
      <dgm:spPr/>
      <dgm:t>
        <a:bodyPr/>
        <a:lstStyle/>
        <a:p>
          <a:endParaRPr lang="ru-RU"/>
        </a:p>
      </dgm:t>
    </dgm:pt>
    <dgm:pt modelId="{3BD888BA-4651-49C6-AB65-988D5638B532}">
      <dgm:prSet phldrT="[Текст]" custT="1"/>
      <dgm:spPr/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Давай построим…(создание игровой обстановки)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506CEB0C-1B31-4F46-8C19-48B6EA540B19}" type="parTrans" cxnId="{853AC552-962A-4C9B-9D9E-1A6BEEC9B97F}">
      <dgm:prSet/>
      <dgm:spPr/>
      <dgm:t>
        <a:bodyPr/>
        <a:lstStyle/>
        <a:p>
          <a:endParaRPr lang="ru-RU"/>
        </a:p>
      </dgm:t>
    </dgm:pt>
    <dgm:pt modelId="{869FC2D3-4B11-47A8-93EE-F8B7B7429C90}" type="sibTrans" cxnId="{853AC552-962A-4C9B-9D9E-1A6BEEC9B97F}">
      <dgm:prSet/>
      <dgm:spPr/>
      <dgm:t>
        <a:bodyPr/>
        <a:lstStyle/>
        <a:p>
          <a:endParaRPr lang="ru-RU"/>
        </a:p>
      </dgm:t>
    </dgm:pt>
    <dgm:pt modelId="{E2145D81-1245-4A3B-BF53-6F927400ECE2}">
      <dgm:prSet phldrT="[Текст]" custT="1"/>
      <dgm:spPr/>
      <dgm:t>
        <a:bodyPr/>
        <a:lstStyle/>
        <a:p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8E725796-21F7-4C2F-9574-2184227EE038}" type="parTrans" cxnId="{C56BB62B-07D4-4C77-A0B1-D332F8CD09BF}">
      <dgm:prSet/>
      <dgm:spPr/>
    </dgm:pt>
    <dgm:pt modelId="{801735BE-45B3-4387-90A6-E8992E7D2BC0}" type="sibTrans" cxnId="{C56BB62B-07D4-4C77-A0B1-D332F8CD09BF}">
      <dgm:prSet/>
      <dgm:spPr/>
    </dgm:pt>
    <dgm:pt modelId="{62C44063-379A-441F-8C19-3DC8236289C9}" type="pres">
      <dgm:prSet presAssocID="{3A949E79-BC29-495A-8431-01DE8AD5236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816E9C8-80A7-479D-A063-7F1664A9FF11}" type="pres">
      <dgm:prSet presAssocID="{0CCB1E35-D91C-4BE2-8C0C-2D8048881747}" presName="linNode" presStyleCnt="0"/>
      <dgm:spPr/>
    </dgm:pt>
    <dgm:pt modelId="{3C0EC359-A49F-4413-835B-B583DCC0EC0E}" type="pres">
      <dgm:prSet presAssocID="{0CCB1E35-D91C-4BE2-8C0C-2D8048881747}" presName="parentShp" presStyleLbl="node1" presStyleIdx="0" presStyleCnt="2" custLinFactNeighborY="12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19D602-37E9-4865-895C-62E5D3965D55}" type="pres">
      <dgm:prSet presAssocID="{0CCB1E35-D91C-4BE2-8C0C-2D8048881747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3C5A88-A190-472C-AB7D-2F877F54FC3D}" type="pres">
      <dgm:prSet presAssocID="{4F84972B-89F9-400C-B3FF-EFF2DD6D7785}" presName="spacing" presStyleCnt="0"/>
      <dgm:spPr/>
    </dgm:pt>
    <dgm:pt modelId="{EB0E5F38-F13E-43C7-8EE0-6A83367E10B1}" type="pres">
      <dgm:prSet presAssocID="{81BB3126-7016-4A2C-8B81-03DF2AA9F2B6}" presName="linNode" presStyleCnt="0"/>
      <dgm:spPr/>
    </dgm:pt>
    <dgm:pt modelId="{495E6940-519F-489D-A298-C3787AAA4B2C}" type="pres">
      <dgm:prSet presAssocID="{81BB3126-7016-4A2C-8B81-03DF2AA9F2B6}" presName="parentShp" presStyleLbl="node1" presStyleIdx="1" presStyleCnt="2" custScaleX="1058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453704-5784-4155-974B-F067F4F14868}" type="pres">
      <dgm:prSet presAssocID="{81BB3126-7016-4A2C-8B81-03DF2AA9F2B6}" presName="childShp" presStyleLbl="bgAccFollowNode1" presStyleIdx="1" presStyleCnt="2" custScaleX="106234" custScaleY="88699" custLinFactNeighborX="-1367" custLinFactNeighborY="-13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63BEAF-3DC8-40F9-8268-B985A5ED1A95}" type="presOf" srcId="{57DC6280-55A2-445E-B348-AFBCE15D34D3}" destId="{0719D602-37E9-4865-895C-62E5D3965D55}" srcOrd="0" destOrd="1" presId="urn:microsoft.com/office/officeart/2005/8/layout/vList6"/>
    <dgm:cxn modelId="{A4C4BCAF-B648-4FDC-A745-AD71085EC708}" type="presOf" srcId="{0D79E7D9-D6BC-4094-BDC5-3217453ED37F}" destId="{0719D602-37E9-4865-895C-62E5D3965D55}" srcOrd="0" destOrd="0" presId="urn:microsoft.com/office/officeart/2005/8/layout/vList6"/>
    <dgm:cxn modelId="{2D74C75A-B913-4DD1-B206-1B212E88D5DC}" type="presOf" srcId="{0CCB1E35-D91C-4BE2-8C0C-2D8048881747}" destId="{3C0EC359-A49F-4413-835B-B583DCC0EC0E}" srcOrd="0" destOrd="0" presId="urn:microsoft.com/office/officeart/2005/8/layout/vList6"/>
    <dgm:cxn modelId="{E123D0CF-8A47-4118-ADF9-318910F5DFB2}" type="presOf" srcId="{81BB3126-7016-4A2C-8B81-03DF2AA9F2B6}" destId="{495E6940-519F-489D-A298-C3787AAA4B2C}" srcOrd="0" destOrd="0" presId="urn:microsoft.com/office/officeart/2005/8/layout/vList6"/>
    <dgm:cxn modelId="{2875D561-8FE3-43BC-B56D-9F3E6C37138A}" type="presOf" srcId="{699AE056-2585-4C77-AF9D-8C552DEE07CE}" destId="{B0453704-5784-4155-974B-F067F4F14868}" srcOrd="0" destOrd="1" presId="urn:microsoft.com/office/officeart/2005/8/layout/vList6"/>
    <dgm:cxn modelId="{A3BEA6A6-73C8-4EC8-8523-43943AAB336C}" srcId="{3A949E79-BC29-495A-8431-01DE8AD52360}" destId="{81BB3126-7016-4A2C-8B81-03DF2AA9F2B6}" srcOrd="1" destOrd="0" parTransId="{CC7C169C-5344-40AE-A44A-7BE48E6A2B76}" sibTransId="{379A6784-99FA-419E-92C6-5AF263403BEB}"/>
    <dgm:cxn modelId="{BCF3DF26-56D4-4759-AF4F-C7DA9BA0AED1}" srcId="{81BB3126-7016-4A2C-8B81-03DF2AA9F2B6}" destId="{699AE056-2585-4C77-AF9D-8C552DEE07CE}" srcOrd="1" destOrd="0" parTransId="{B50D6CD6-2297-4F60-AA30-B383FC2E31DD}" sibTransId="{03FFF2B4-68A7-4444-AA27-936CB954F3D3}"/>
    <dgm:cxn modelId="{853AC552-962A-4C9B-9D9E-1A6BEEC9B97F}" srcId="{81BB3126-7016-4A2C-8B81-03DF2AA9F2B6}" destId="{3BD888BA-4651-49C6-AB65-988D5638B532}" srcOrd="2" destOrd="0" parTransId="{506CEB0C-1B31-4F46-8C19-48B6EA540B19}" sibTransId="{869FC2D3-4B11-47A8-93EE-F8B7B7429C90}"/>
    <dgm:cxn modelId="{8F5D5AEF-EBD1-466E-B5A3-D93324A10252}" type="presOf" srcId="{3A949E79-BC29-495A-8431-01DE8AD52360}" destId="{62C44063-379A-441F-8C19-3DC8236289C9}" srcOrd="0" destOrd="0" presId="urn:microsoft.com/office/officeart/2005/8/layout/vList6"/>
    <dgm:cxn modelId="{5F6A5480-9BD0-4D74-8685-64814B67DC48}" srcId="{0CCB1E35-D91C-4BE2-8C0C-2D8048881747}" destId="{0D79E7D9-D6BC-4094-BDC5-3217453ED37F}" srcOrd="0" destOrd="0" parTransId="{8887E5A2-8096-4C84-BE98-86C52DEFC215}" sibTransId="{6D5919B2-8B61-42F6-97FC-850B13EB4D0E}"/>
    <dgm:cxn modelId="{A113E847-962B-4FB8-97F1-27711FEA5CC3}" type="presOf" srcId="{3BD888BA-4651-49C6-AB65-988D5638B532}" destId="{B0453704-5784-4155-974B-F067F4F14868}" srcOrd="0" destOrd="2" presId="urn:microsoft.com/office/officeart/2005/8/layout/vList6"/>
    <dgm:cxn modelId="{A7B63BB7-3007-43E4-AE76-2E2C2161C9CA}" srcId="{81BB3126-7016-4A2C-8B81-03DF2AA9F2B6}" destId="{46B4E0B2-C081-4BBA-A271-1B0112036A8D}" srcOrd="0" destOrd="0" parTransId="{79434EC0-6056-41B9-8273-25B06A7404CF}" sibTransId="{A7293571-EAAA-40A9-9689-75BCC4AA1910}"/>
    <dgm:cxn modelId="{C56BB62B-07D4-4C77-A0B1-D332F8CD09BF}" srcId="{81BB3126-7016-4A2C-8B81-03DF2AA9F2B6}" destId="{E2145D81-1245-4A3B-BF53-6F927400ECE2}" srcOrd="3" destOrd="0" parTransId="{8E725796-21F7-4C2F-9574-2184227EE038}" sibTransId="{801735BE-45B3-4387-90A6-E8992E7D2BC0}"/>
    <dgm:cxn modelId="{94AFAFFB-033C-4E79-9FE4-421E86A1A340}" type="presOf" srcId="{E2145D81-1245-4A3B-BF53-6F927400ECE2}" destId="{B0453704-5784-4155-974B-F067F4F14868}" srcOrd="0" destOrd="3" presId="urn:microsoft.com/office/officeart/2005/8/layout/vList6"/>
    <dgm:cxn modelId="{0797EF9D-3249-43EF-A89B-EF71FF4D940B}" type="presOf" srcId="{46B4E0B2-C081-4BBA-A271-1B0112036A8D}" destId="{B0453704-5784-4155-974B-F067F4F14868}" srcOrd="0" destOrd="0" presId="urn:microsoft.com/office/officeart/2005/8/layout/vList6"/>
    <dgm:cxn modelId="{34FC77AB-ECE8-481C-860E-41DB78F18924}" srcId="{0CCB1E35-D91C-4BE2-8C0C-2D8048881747}" destId="{57DC6280-55A2-445E-B348-AFBCE15D34D3}" srcOrd="1" destOrd="0" parTransId="{9A4C0BF8-ED08-4103-879A-59D8792DBEE9}" sibTransId="{2EFD692B-3ED9-405C-81FE-C86BAEEB48BA}"/>
    <dgm:cxn modelId="{C4C8EDEB-2186-4898-9764-268CE66FF7B6}" srcId="{3A949E79-BC29-495A-8431-01DE8AD52360}" destId="{0CCB1E35-D91C-4BE2-8C0C-2D8048881747}" srcOrd="0" destOrd="0" parTransId="{1377B72A-F017-4A3E-B1EA-94D3E77D8C37}" sibTransId="{4F84972B-89F9-400C-B3FF-EFF2DD6D7785}"/>
    <dgm:cxn modelId="{949BDC1B-3857-4D8B-A40C-9C9236CF1825}" type="presParOf" srcId="{62C44063-379A-441F-8C19-3DC8236289C9}" destId="{F816E9C8-80A7-479D-A063-7F1664A9FF11}" srcOrd="0" destOrd="0" presId="urn:microsoft.com/office/officeart/2005/8/layout/vList6"/>
    <dgm:cxn modelId="{2198994D-DD73-4E5A-94F5-158AF58A7FC0}" type="presParOf" srcId="{F816E9C8-80A7-479D-A063-7F1664A9FF11}" destId="{3C0EC359-A49F-4413-835B-B583DCC0EC0E}" srcOrd="0" destOrd="0" presId="urn:microsoft.com/office/officeart/2005/8/layout/vList6"/>
    <dgm:cxn modelId="{97C8E03B-AF13-447D-A21A-4C09D157585F}" type="presParOf" srcId="{F816E9C8-80A7-479D-A063-7F1664A9FF11}" destId="{0719D602-37E9-4865-895C-62E5D3965D55}" srcOrd="1" destOrd="0" presId="urn:microsoft.com/office/officeart/2005/8/layout/vList6"/>
    <dgm:cxn modelId="{0D29090F-913A-463E-B672-1ADB08AB004A}" type="presParOf" srcId="{62C44063-379A-441F-8C19-3DC8236289C9}" destId="{643C5A88-A190-472C-AB7D-2F877F54FC3D}" srcOrd="1" destOrd="0" presId="urn:microsoft.com/office/officeart/2005/8/layout/vList6"/>
    <dgm:cxn modelId="{E816439F-ACC4-474D-9EBC-4382E5CA8105}" type="presParOf" srcId="{62C44063-379A-441F-8C19-3DC8236289C9}" destId="{EB0E5F38-F13E-43C7-8EE0-6A83367E10B1}" srcOrd="2" destOrd="0" presId="urn:microsoft.com/office/officeart/2005/8/layout/vList6"/>
    <dgm:cxn modelId="{DE580729-019D-4A3A-A302-2AAC475459C2}" type="presParOf" srcId="{EB0E5F38-F13E-43C7-8EE0-6A83367E10B1}" destId="{495E6940-519F-489D-A298-C3787AAA4B2C}" srcOrd="0" destOrd="0" presId="urn:microsoft.com/office/officeart/2005/8/layout/vList6"/>
    <dgm:cxn modelId="{80614032-2E10-439A-AF52-F437DFEA649C}" type="presParOf" srcId="{EB0E5F38-F13E-43C7-8EE0-6A83367E10B1}" destId="{B0453704-5784-4155-974B-F067F4F1486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19D602-37E9-4865-895C-62E5D3965D55}">
      <dsp:nvSpPr>
        <dsp:cNvPr id="0" name=""/>
        <dsp:cNvSpPr/>
      </dsp:nvSpPr>
      <dsp:spPr>
        <a:xfrm>
          <a:off x="3343298" y="0"/>
          <a:ext cx="5014947" cy="517527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000" kern="1200" dirty="0" smtClean="0">
              <a:latin typeface="Arial" pitchFamily="34" charset="0"/>
              <a:cs typeface="Arial" pitchFamily="34" charset="0"/>
            </a:rPr>
            <a:t>Я- шофер! Я – врач!</a:t>
          </a:r>
          <a:endParaRPr lang="ru-RU" sz="4000" kern="1200" dirty="0">
            <a:latin typeface="Arial" pitchFamily="34" charset="0"/>
            <a:cs typeface="Arial" pitchFamily="34" charset="0"/>
          </a:endParaRPr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4000" kern="1200" dirty="0">
            <a:latin typeface="Arial" pitchFamily="34" charset="0"/>
            <a:cs typeface="Arial" pitchFamily="34" charset="0"/>
          </a:endParaRPr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4000" kern="1200" dirty="0">
            <a:latin typeface="Arial" pitchFamily="34" charset="0"/>
            <a:cs typeface="Arial" pitchFamily="34" charset="0"/>
          </a:endParaRPr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000" kern="1200" dirty="0" smtClean="0">
              <a:latin typeface="Arial" pitchFamily="34" charset="0"/>
              <a:cs typeface="Arial" pitchFamily="34" charset="0"/>
            </a:rPr>
            <a:t>Вместе играем?!</a:t>
          </a:r>
          <a:endParaRPr lang="ru-RU" sz="4000" kern="1200" dirty="0">
            <a:latin typeface="Arial" pitchFamily="34" charset="0"/>
            <a:cs typeface="Arial" pitchFamily="34" charset="0"/>
          </a:endParaRPr>
        </a:p>
      </dsp:txBody>
      <dsp:txXfrm>
        <a:off x="3343298" y="646909"/>
        <a:ext cx="3134342" cy="3881454"/>
      </dsp:txXfrm>
    </dsp:sp>
    <dsp:sp modelId="{3C0EC359-A49F-4413-835B-B583DCC0EC0E}">
      <dsp:nvSpPr>
        <dsp:cNvPr id="0" name=""/>
        <dsp:cNvSpPr/>
      </dsp:nvSpPr>
      <dsp:spPr>
        <a:xfrm>
          <a:off x="0" y="0"/>
          <a:ext cx="3343298" cy="51752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Младший дошкольный возраст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163206" y="163206"/>
        <a:ext cx="3016886" cy="48488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2C2FBE-DA48-4C28-B1C2-7A03CD3AD936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18CC2-31FB-45EA-A90D-A61FD61D8C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888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18CC2-31FB-45EA-A90D-A61FD61D8C2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998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18CC2-31FB-45EA-A90D-A61FD61D8C2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5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18CC2-31FB-45EA-A90D-A61FD61D8C2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113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18CC2-31FB-45EA-A90D-A61FD61D8C2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215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18CC2-31FB-45EA-A90D-A61FD61D8C2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427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18CC2-31FB-45EA-A90D-A61FD61D8C2F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540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0"/>
            <a:ext cx="7772400" cy="1785926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Муниципальное казенное дошкольное образовательное  учреждение </a:t>
            </a:r>
            <a:b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«Детский сад комбинированного вида № 22»</a:t>
            </a:r>
            <a:b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города Аши Челябинской области</a:t>
            </a:r>
            <a:b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«Организация   сюжетно-ролевой игры  с детьми</a:t>
            </a:r>
            <a:b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дошкольного возраста.»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5013176"/>
            <a:ext cx="8929718" cy="1844824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Ж.А.Рекстен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Воспитатель 1 категории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Аша,2015г.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16832"/>
            <a:ext cx="5904656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784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6632"/>
            <a:ext cx="3312368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770900"/>
              </p:ext>
            </p:extLst>
          </p:nvPr>
        </p:nvGraphicFramePr>
        <p:xfrm>
          <a:off x="323528" y="4005064"/>
          <a:ext cx="8568952" cy="25922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41567"/>
                <a:gridCol w="2142461"/>
                <a:gridCol w="2031444"/>
                <a:gridCol w="2253480"/>
              </a:tblGrid>
              <a:tr h="4997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Роль</a:t>
                      </a: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Внешние знаки</a:t>
                      </a: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Копии</a:t>
                      </a: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Заместители</a:t>
                      </a: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0925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Воспитатель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Младший воспитатель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Воспитанники</a:t>
                      </a: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Туфли на каблуках, красное платье, прическа</a:t>
                      </a: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Журнал об отметке детей, книги, ручка, тетрадь</a:t>
                      </a: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М/Ф материал</a:t>
                      </a: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5067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95454"/>
              </p:ext>
            </p:extLst>
          </p:nvPr>
        </p:nvGraphicFramePr>
        <p:xfrm>
          <a:off x="214282" y="0"/>
          <a:ext cx="8572560" cy="66437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71900"/>
                <a:gridCol w="5000660"/>
              </a:tblGrid>
              <a:tr h="66437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Задачи/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1м</a:t>
                      </a:r>
                      <a:r>
                        <a:rPr lang="ru-RU" sz="24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ладшая группа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 smtClean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-создавать эмоционально-положительную, спокойную атмосферу в группе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 smtClean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-развивать чувство доверия и привязанности к воспитателю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 smtClean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-использовать игру, как средство, облегчающее привыкание ребенка к детскому саду</a:t>
                      </a:r>
                      <a:endParaRPr lang="ru-RU" sz="20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228" marR="572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Пути решения </a:t>
                      </a:r>
                      <a:r>
                        <a:rPr lang="ru-RU" sz="24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задач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-действия взрослого, вызывающие интерес у ребенка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-цели в игре, которые ставит ребенку взрослый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-игровое действие относительно ребенка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 покормить понарошку, помыть ручки и т.д.)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-игровые действия относительно взрослого «Смена ролей»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--игровые</a:t>
                      </a:r>
                      <a:r>
                        <a:rPr lang="ru-RU" sz="20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действия с игрушками</a:t>
                      </a:r>
                      <a:endParaRPr lang="ru-RU" sz="20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228" marR="5722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4812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95454"/>
              </p:ext>
            </p:extLst>
          </p:nvPr>
        </p:nvGraphicFramePr>
        <p:xfrm>
          <a:off x="214282" y="0"/>
          <a:ext cx="8572560" cy="66949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71900"/>
                <a:gridCol w="5000660"/>
              </a:tblGrid>
              <a:tr h="6119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Задачи/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Младшая группа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228" marR="572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Пути решения задач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228" marR="57228" marT="0" marB="0"/>
                </a:tc>
              </a:tr>
              <a:tr h="59585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ru-RU" sz="1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Продолжать</a:t>
                      </a:r>
                      <a:r>
                        <a:rPr lang="ru-RU" sz="180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работу</a:t>
                      </a:r>
                      <a:r>
                        <a:rPr lang="ru-RU" sz="180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по </a:t>
                      </a: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подготовке детей к принятию роли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ru-RU" sz="1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Обогащать</a:t>
                      </a:r>
                      <a:r>
                        <a:rPr lang="ru-RU" sz="180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индивидуальную ролевую</a:t>
                      </a:r>
                      <a:r>
                        <a:rPr lang="ru-RU" sz="180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игру </a:t>
                      </a: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ребенка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ru-RU" sz="1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Расширять</a:t>
                      </a:r>
                      <a:r>
                        <a:rPr lang="ru-RU" sz="180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диапазон</a:t>
                      </a:r>
                      <a:r>
                        <a:rPr lang="ru-RU" sz="180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принимаемых </a:t>
                      </a: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ребенком ролей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ru-RU" sz="1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Подготовить</a:t>
                      </a:r>
                      <a:r>
                        <a:rPr lang="ru-RU" sz="180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ребенка к ролевому взаимодействию</a:t>
                      </a: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228" marR="572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-Демонстрация способности профессиональных действий одного взрослого относительно другого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-Показ способов профессиональных  действий  взрослых направленных на какой либо предмет (чинит кран водопроводчик</a:t>
                      </a:r>
                      <a:r>
                        <a:rPr lang="ru-RU" sz="1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, повар </a:t>
                      </a: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делает котлеты)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-Принятие  взрослым  параллельной  роли  (та же что и у ребенка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-Введение в игру </a:t>
                      </a:r>
                      <a:r>
                        <a:rPr lang="ru-RU" sz="1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ребенка новых атрибутов</a:t>
                      </a:r>
                      <a:r>
                        <a:rPr lang="ru-RU" sz="180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для </a:t>
                      </a: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развертывания игры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-Совместная игра взрослого с </a:t>
                      </a:r>
                      <a:r>
                        <a:rPr lang="ru-RU" sz="1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несколькими </a:t>
                      </a: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детьми одновременно (</a:t>
                      </a:r>
                      <a:r>
                        <a:rPr lang="ru-RU" sz="1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4-5 детей)</a:t>
                      </a:r>
                      <a:endParaRPr lang="ru-RU" sz="18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ru-RU" sz="1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Удерживать</a:t>
                      </a:r>
                      <a:r>
                        <a:rPr lang="ru-RU" sz="180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ролевой диалог во время игры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-«Я врач», приходите все лечиться…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-Обучение детей игровым </a:t>
                      </a:r>
                      <a:r>
                        <a:rPr lang="ru-RU" sz="1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способам </a:t>
                      </a: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действия в контексте определенной </a:t>
                      </a:r>
                      <a:r>
                        <a:rPr lang="ru-RU" sz="1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ребенку роли</a:t>
                      </a:r>
                      <a:endParaRPr lang="ru-RU" sz="18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228" marR="5722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4812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71508"/>
              </p:ext>
            </p:extLst>
          </p:nvPr>
        </p:nvGraphicFramePr>
        <p:xfrm>
          <a:off x="357158" y="142853"/>
          <a:ext cx="8501122" cy="6449568"/>
        </p:xfrm>
        <a:graphic>
          <a:graphicData uri="http://schemas.openxmlformats.org/drawingml/2006/table">
            <a:tbl>
              <a:tblPr firstRow="1" firstCol="1" bandRow="1"/>
              <a:tblGrid>
                <a:gridCol w="2500330"/>
                <a:gridCol w="6000792"/>
              </a:tblGrid>
              <a:tr h="7559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Задачи/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Средняя группа</a:t>
                      </a:r>
                      <a:endParaRPr lang="ru-RU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239" marR="60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Пути решения задач</a:t>
                      </a:r>
                    </a:p>
                  </a:txBody>
                  <a:tcPr marL="60239" marR="60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2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 Способствовать обогащению самостоятельного игрового опыта детей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239" marR="60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 Способствовать развитию всех компонентов игровой деятельности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 Обогащению арсенала игровых действий, сюжетов, тематики игр, умение устанавливать ролевые отношения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 Вести ролевой диалог, создавать игровую обстановку, использовать реальные предметы и заместители, действие в реальных и воображаемых ситуациях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 Создать основу для развития игровых действий, обогащать представление о мире, расширять круг интересов с помощью литературы, просмотр кукольных спектаклей, развивать воображение и творчество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 Воспитывать доброжелательное отношение между детьми</a:t>
                      </a:r>
                    </a:p>
                  </a:txBody>
                  <a:tcPr marL="60239" marR="60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2209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357158" y="1397000"/>
          <a:ext cx="8358246" cy="5175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28662" y="571480"/>
            <a:ext cx="7286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Взаимодействие в игре.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79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60648"/>
            <a:ext cx="8072494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u="sng" dirty="0" smtClean="0">
              <a:latin typeface="Arial" pitchFamily="34" charset="0"/>
              <a:cs typeface="Arial" pitchFamily="34" charset="0"/>
            </a:endParaRPr>
          </a:p>
          <a:p>
            <a:endParaRPr lang="ru-RU" sz="2400" b="1" u="sng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b="1" u="sng" dirty="0" smtClean="0">
                <a:latin typeface="Arial" pitchFamily="34" charset="0"/>
                <a:cs typeface="Arial" pitchFamily="34" charset="0"/>
              </a:rPr>
              <a:t>Младшая и Средняя группа</a:t>
            </a:r>
          </a:p>
          <a:p>
            <a:endParaRPr lang="ru-RU" sz="2400" b="1" u="sng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b="1" u="sng" dirty="0" smtClean="0">
                <a:latin typeface="Arial" pitchFamily="34" charset="0"/>
                <a:cs typeface="Arial" pitchFamily="34" charset="0"/>
              </a:rPr>
              <a:t>Воспитатель в игре – использует:</a:t>
            </a:r>
            <a:endParaRPr lang="ru-RU" sz="2400" b="1" u="sng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- принятие на себя главные роли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- обмен ролями с ребенком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совместная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игра с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детьми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роли -  «Диспетчер, Волшебница, «Главная»</a:t>
            </a:r>
          </a:p>
          <a:p>
            <a:pPr>
              <a:buFontTx/>
              <a:buChar char="-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285750" indent="-285750"/>
            <a:endParaRPr lang="ru-RU" sz="2000" dirty="0">
              <a:latin typeface="Arial" pitchFamily="34" charset="0"/>
              <a:cs typeface="Arial" pitchFamily="34" charset="0"/>
            </a:endParaRPr>
          </a:p>
          <a:p>
            <a:r>
              <a:rPr lang="ru-RU" sz="2400" b="1" u="sng" dirty="0" smtClean="0">
                <a:latin typeface="Arial" pitchFamily="34" charset="0"/>
                <a:cs typeface="Arial" pitchFamily="34" charset="0"/>
              </a:rPr>
              <a:t>Дети в игре – умеют:</a:t>
            </a:r>
            <a:endParaRPr lang="ru-RU" sz="2400" b="1" u="sng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играть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индивидуально,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самостоятельно, в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паре со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сверстниками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от 2 до5 человек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- подбирать атрибуты, дополнительные игровые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обстоятельства; используют  «оживление» игрушки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в игре как партнера</a:t>
            </a:r>
          </a:p>
          <a:p>
            <a:pPr marL="285750" indent="-285750"/>
            <a:r>
              <a:rPr lang="ru-RU" sz="2000" dirty="0" smtClean="0">
                <a:latin typeface="Arial" pitchFamily="34" charset="0"/>
                <a:cs typeface="Arial" pitchFamily="34" charset="0"/>
              </a:rPr>
              <a:t>- разворачивать 4-6 смысловых эпизода сюжета</a:t>
            </a:r>
          </a:p>
          <a:p>
            <a:pPr marL="285750" indent="-285750">
              <a:buFontTx/>
              <a:buChar char="-"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549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660041"/>
              </p:ext>
            </p:extLst>
          </p:nvPr>
        </p:nvGraphicFramePr>
        <p:xfrm>
          <a:off x="428596" y="214290"/>
          <a:ext cx="8572560" cy="64294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85556"/>
                <a:gridCol w="4287004"/>
              </a:tblGrid>
              <a:tr h="9688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Задачи 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Старшая группа</a:t>
                      </a:r>
                      <a:endParaRPr lang="ru-RU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Пути педагогического содействия с/р играми</a:t>
                      </a:r>
                      <a:endParaRPr lang="ru-RU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5460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Создать </a:t>
                      </a:r>
                      <a:r>
                        <a:rPr lang="ru-RU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условия для активной, самостоятельной, творческой </a:t>
                      </a:r>
                      <a:r>
                        <a:rPr lang="ru-RU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игровой деятельности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20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Сохранить </a:t>
                      </a:r>
                      <a:r>
                        <a:rPr lang="ru-RU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самостоятельность </a:t>
                      </a:r>
                      <a:r>
                        <a:rPr lang="ru-RU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игры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20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 Пробудить творчество детей в игре</a:t>
                      </a:r>
                      <a:endParaRPr lang="ru-RU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Обогащать </a:t>
                      </a:r>
                      <a:r>
                        <a:rPr lang="ru-RU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игровой опыт каждого </a:t>
                      </a:r>
                      <a:r>
                        <a:rPr lang="ru-RU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ребенка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20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Обогатить </a:t>
                      </a:r>
                      <a:r>
                        <a:rPr lang="ru-RU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впечатления детей о социальном мире, вызвать интерес, </a:t>
                      </a:r>
                      <a:r>
                        <a:rPr lang="ru-RU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желание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20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Экскурсии</a:t>
                      </a:r>
                      <a:r>
                        <a:rPr lang="ru-RU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, наблюдения, просмотр диафильмов, кинофильмов, картин, книги и рассказы </a:t>
                      </a:r>
                      <a:r>
                        <a:rPr lang="ru-RU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из жизни воспитателя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20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 Совместно придумывать сюжеты, ролевые диалоги, элементы игровой обстановки</a:t>
                      </a:r>
                      <a:endParaRPr lang="ru-RU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9189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724990"/>
              </p:ext>
            </p:extLst>
          </p:nvPr>
        </p:nvGraphicFramePr>
        <p:xfrm>
          <a:off x="428596" y="285728"/>
          <a:ext cx="8501122" cy="63579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50116"/>
                <a:gridCol w="4251006"/>
              </a:tblGrid>
              <a:tr h="10991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Задачи 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подготовительная группа</a:t>
                      </a: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Пути педагогического содействия с/р играми</a:t>
                      </a: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52588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Помогать  </a:t>
                      </a: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детям налаживать взаимодействие в совместных играх, </a:t>
                      </a:r>
                      <a:r>
                        <a:rPr lang="ru-RU" sz="1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раскрывать</a:t>
                      </a:r>
                      <a:r>
                        <a:rPr lang="ru-RU" sz="180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содержание, </a:t>
                      </a:r>
                      <a:r>
                        <a:rPr lang="ru-RU" sz="1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связи,  соотношения разыгрываемых ролей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8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Знакомить </a:t>
                      </a: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детей с основными моментами организации игры, вносить в игру новое </a:t>
                      </a:r>
                      <a:r>
                        <a:rPr lang="ru-RU" sz="1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содержание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18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Использовать </a:t>
                      </a: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игру для улучшения положения ребенка в коллективе </a:t>
                      </a:r>
                      <a:r>
                        <a:rPr lang="ru-RU" sz="1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сверстников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18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 Побуждать их придумывать события для игр</a:t>
                      </a: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Помощь </a:t>
                      </a: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 организации взаимодействия детей в совместной </a:t>
                      </a:r>
                      <a:r>
                        <a:rPr lang="ru-RU" sz="1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игре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18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Обогащение </a:t>
                      </a: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событийной стороны содержания </a:t>
                      </a:r>
                      <a:r>
                        <a:rPr lang="ru-RU" sz="1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игры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8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 Создание игровой </a:t>
                      </a:r>
                      <a:r>
                        <a:rPr lang="ru-RU" sz="1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среды</a:t>
                      </a:r>
                      <a:endParaRPr lang="ru-RU" sz="18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73784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357158" y="1397000"/>
          <a:ext cx="8358246" cy="5175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28662" y="571480"/>
            <a:ext cx="7286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Взаимодействие в игре.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79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28604"/>
            <a:ext cx="8462174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Старшая и подготовительная группа</a:t>
            </a:r>
          </a:p>
          <a:p>
            <a:endParaRPr lang="ru-RU" sz="24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Воспитатель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игре –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советник в определении игровых предложений;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диспетчер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волшебница…(не участвуя  в игре, воспитатель в любой момент может «выйти на связь» с любым участником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игры, приветствуется  «Скрытое» управление игрой.)</a:t>
            </a:r>
          </a:p>
          <a:p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Капитан, ваша команда готова?</a:t>
            </a:r>
          </a:p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Кто еще, кроме вас отправляется в плавание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?</a:t>
            </a:r>
          </a:p>
          <a:p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Воспитатель в игре -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равный партнер через игровой образ</a:t>
            </a:r>
          </a:p>
          <a:p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Дети в игре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 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сговор на игру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распределение ролей,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определение целей и правил игры, согласование игровых замыслов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446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1" r="3428"/>
          <a:stretch/>
        </p:blipFill>
        <p:spPr bwMode="auto">
          <a:xfrm>
            <a:off x="783771" y="434075"/>
            <a:ext cx="7613780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290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285720" y="642918"/>
          <a:ext cx="8429684" cy="6215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4282" y="142852"/>
            <a:ext cx="8286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Уровень освоения ООП ДО (возраст - 3-4 года)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79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285720" y="571480"/>
          <a:ext cx="8429684" cy="585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4282" y="142852"/>
            <a:ext cx="8286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Уровень освоения ООП ДО(возраст – 4-5 лет)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79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285720" y="571480"/>
          <a:ext cx="8429684" cy="585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4282" y="142852"/>
            <a:ext cx="8286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Уровень освоения ООП ДО (возраст – 5-7 лет)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79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357158" y="1397000"/>
          <a:ext cx="8358246" cy="5175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28662" y="571480"/>
            <a:ext cx="7286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Взаимодействие в игре.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79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0"/>
            <a:ext cx="7772400" cy="1785926"/>
          </a:xfrm>
        </p:spPr>
        <p:txBody>
          <a:bodyPr>
            <a:noAutofit/>
          </a:bodyPr>
          <a:lstStyle/>
          <a:p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589240"/>
            <a:ext cx="9144000" cy="1189249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" t="4576" r="1989" b="4187"/>
          <a:stretch/>
        </p:blipFill>
        <p:spPr bwMode="auto">
          <a:xfrm>
            <a:off x="765110" y="429208"/>
            <a:ext cx="7539135" cy="4795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784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" r="2684"/>
          <a:stretch/>
        </p:blipFill>
        <p:spPr bwMode="auto">
          <a:xfrm>
            <a:off x="690464" y="466182"/>
            <a:ext cx="7837715" cy="605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284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" r="2629"/>
          <a:stretch/>
        </p:blipFill>
        <p:spPr bwMode="auto">
          <a:xfrm>
            <a:off x="690464" y="404664"/>
            <a:ext cx="7912359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979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emosfen-plus.ucoz.ru/prezentacii/doktor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0"/>
            <a:ext cx="2592288" cy="267950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755945"/>
              </p:ext>
            </p:extLst>
          </p:nvPr>
        </p:nvGraphicFramePr>
        <p:xfrm>
          <a:off x="642909" y="2786058"/>
          <a:ext cx="8321578" cy="37147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3966"/>
                <a:gridCol w="2345947"/>
                <a:gridCol w="2033597"/>
                <a:gridCol w="2378068"/>
              </a:tblGrid>
              <a:tr h="8298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Роль</a:t>
                      </a: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Внешние знаки</a:t>
                      </a: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Копии</a:t>
                      </a: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Заместители</a:t>
                      </a: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8849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itchFamily="34" charset="0"/>
                          <a:cs typeface="Arial" pitchFamily="34" charset="0"/>
                        </a:rPr>
                        <a:t>Врач</a:t>
                      </a:r>
                      <a:endParaRPr lang="ru-RU" sz="18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Шапочка с красным крестиком, халат</a:t>
                      </a: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Трубочка, шприц, градусник, бутылочка из  под лекарств, пипетка</a:t>
                      </a: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Вата (</a:t>
                      </a:r>
                      <a:r>
                        <a:rPr lang="ru-RU" sz="18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паралон</a:t>
                      </a: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), бинт (ленты-ткань), горчичники (клеенка), таблетки (картон)</a:t>
                      </a: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5920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0"/>
            <a:ext cx="2592288" cy="3046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9827600"/>
              </p:ext>
            </p:extLst>
          </p:nvPr>
        </p:nvGraphicFramePr>
        <p:xfrm>
          <a:off x="500035" y="3143248"/>
          <a:ext cx="8392446" cy="35719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9506"/>
                <a:gridCol w="2259024"/>
                <a:gridCol w="1586355"/>
                <a:gridCol w="2297561"/>
              </a:tblGrid>
              <a:tr h="8929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Роль</a:t>
                      </a: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Внешние знаки</a:t>
                      </a: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Копии</a:t>
                      </a: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Заместители</a:t>
                      </a: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678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Парикмахер</a:t>
                      </a: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Расчески, бигуди, ножницы, тазик, шампунь, духи</a:t>
                      </a: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Халат</a:t>
                      </a: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Мыло, полотенце</a:t>
                      </a: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1351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0"/>
            <a:ext cx="2592288" cy="333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427174"/>
              </p:ext>
            </p:extLst>
          </p:nvPr>
        </p:nvGraphicFramePr>
        <p:xfrm>
          <a:off x="428596" y="3429000"/>
          <a:ext cx="8319867" cy="32147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2899"/>
                <a:gridCol w="2453194"/>
                <a:gridCol w="1750580"/>
                <a:gridCol w="2453194"/>
              </a:tblGrid>
              <a:tr h="6896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Роль</a:t>
                      </a: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Внешние знаки</a:t>
                      </a: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Копии</a:t>
                      </a: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Заместители</a:t>
                      </a: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525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Шофер</a:t>
                      </a: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Ремень безопасности, шлем, перчатки для мотоцикла</a:t>
                      </a: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Гаечный ключ, молоток, отвертка, насос, коврик</a:t>
                      </a: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Бензоколонка, шланг, руль, значки</a:t>
                      </a: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1272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емья – родители и дети – рисованные картинки на прозрачном фоне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" t="60272" r="40222" b="2377"/>
          <a:stretch/>
        </p:blipFill>
        <p:spPr bwMode="auto">
          <a:xfrm>
            <a:off x="2771800" y="260648"/>
            <a:ext cx="3456384" cy="30963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00716"/>
              </p:ext>
            </p:extLst>
          </p:nvPr>
        </p:nvGraphicFramePr>
        <p:xfrm>
          <a:off x="323529" y="3501008"/>
          <a:ext cx="8640958" cy="31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9563"/>
                <a:gridCol w="2160465"/>
                <a:gridCol w="2160465"/>
                <a:gridCol w="2160465"/>
              </a:tblGrid>
              <a:tr h="7274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Роль</a:t>
                      </a: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Внешние знаки</a:t>
                      </a: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Копии</a:t>
                      </a: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Заместители</a:t>
                      </a: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4408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itchFamily="34" charset="0"/>
                          <a:cs typeface="Arial" pitchFamily="34" charset="0"/>
                        </a:rPr>
                        <a:t>Мама, папа, дедушка, бабушка, ребенок</a:t>
                      </a:r>
                      <a:endParaRPr lang="ru-RU" sz="18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Посуда, предметы одежды по назначению, диван</a:t>
                      </a: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Телевизор, холодильник, мебель, постельное белье</a:t>
                      </a: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М/Ф материал</a:t>
                      </a: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6242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791276"/>
            <a:ext cx="273630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43088"/>
              </p:ext>
            </p:extLst>
          </p:nvPr>
        </p:nvGraphicFramePr>
        <p:xfrm>
          <a:off x="1403648" y="4077072"/>
          <a:ext cx="6509632" cy="21557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6898"/>
                <a:gridCol w="1612434"/>
                <a:gridCol w="1642722"/>
                <a:gridCol w="1627578"/>
              </a:tblGrid>
              <a:tr h="4914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Роль</a:t>
                      </a: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Внешние знаки</a:t>
                      </a: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Копии</a:t>
                      </a: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Заместители</a:t>
                      </a: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1524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Продавец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Покупатель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itchFamily="34" charset="0"/>
                          <a:cs typeface="Arial" pitchFamily="34" charset="0"/>
                        </a:rPr>
                        <a:t>Весы, белый халат, колпак, хоз.сумка</a:t>
                      </a:r>
                      <a:endParaRPr lang="ru-RU" sz="18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Прилавок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витрина</a:t>
                      </a: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Продукты, парфюмерия, </a:t>
                      </a:r>
                      <a:r>
                        <a:rPr lang="ru-RU" sz="1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игрушки, цветы</a:t>
                      </a: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23881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556</TotalTime>
  <Words>1151</Words>
  <Application>Microsoft Office PowerPoint</Application>
  <PresentationFormat>Экран (4:3)</PresentationFormat>
  <Paragraphs>230</Paragraphs>
  <Slides>24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Муниципальное казенное дошкольное образовательное  учреждение  «Детский сад комбинированного вида № 22»  города Аши Челябинской области «Организация   сюжетно-ролевой игры  с детьми   дошкольного возраста.»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Comp</dc:creator>
  <cp:lastModifiedBy>Comp</cp:lastModifiedBy>
  <cp:revision>83</cp:revision>
  <dcterms:created xsi:type="dcterms:W3CDTF">2015-10-18T15:23:13Z</dcterms:created>
  <dcterms:modified xsi:type="dcterms:W3CDTF">2016-02-09T17:50:40Z</dcterms:modified>
</cp:coreProperties>
</file>