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DE11-9D47-4F0C-92A4-B734F22E458B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20FA-4CDF-4B95-A0C2-5A01EF3B4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DE11-9D47-4F0C-92A4-B734F22E458B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20FA-4CDF-4B95-A0C2-5A01EF3B4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DE11-9D47-4F0C-92A4-B734F22E458B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20FA-4CDF-4B95-A0C2-5A01EF3B4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DE11-9D47-4F0C-92A4-B734F22E458B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20FA-4CDF-4B95-A0C2-5A01EF3B4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DE11-9D47-4F0C-92A4-B734F22E458B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20FA-4CDF-4B95-A0C2-5A01EF3B4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DE11-9D47-4F0C-92A4-B734F22E458B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20FA-4CDF-4B95-A0C2-5A01EF3B4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DE11-9D47-4F0C-92A4-B734F22E458B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20FA-4CDF-4B95-A0C2-5A01EF3B4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DE11-9D47-4F0C-92A4-B734F22E458B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20FA-4CDF-4B95-A0C2-5A01EF3B4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DE11-9D47-4F0C-92A4-B734F22E458B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20FA-4CDF-4B95-A0C2-5A01EF3B4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DE11-9D47-4F0C-92A4-B734F22E458B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20FA-4CDF-4B95-A0C2-5A01EF3B4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DE11-9D47-4F0C-92A4-B734F22E458B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20FA-4CDF-4B95-A0C2-5A01EF3B4C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0DE11-9D47-4F0C-92A4-B734F22E458B}" type="datetimeFigureOut">
              <a:rPr lang="ru-RU" smtClean="0"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720FA-4CDF-4B95-A0C2-5A01EF3B4CC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Эксперимент </a:t>
            </a:r>
            <a:r>
              <a:rPr lang="ru-RU" b="1" dirty="0"/>
              <a:t>для детей: </a:t>
            </a:r>
            <a:r>
              <a:rPr lang="ru-RU" b="1" dirty="0" smtClean="0"/>
              <a:t>«Скачущее яйцо»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Воспитатели: </a:t>
            </a:r>
            <a:r>
              <a:rPr lang="ru-RU" dirty="0" err="1" smtClean="0">
                <a:solidFill>
                  <a:schemeClr val="tx1"/>
                </a:solidFill>
              </a:rPr>
              <a:t>Ястребцева</a:t>
            </a:r>
            <a:r>
              <a:rPr lang="ru-RU" dirty="0" smtClean="0">
                <a:solidFill>
                  <a:schemeClr val="tx1"/>
                </a:solidFill>
              </a:rPr>
              <a:t> Л.В.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                      </a:t>
            </a:r>
            <a:r>
              <a:rPr lang="ru-RU" dirty="0" err="1" smtClean="0">
                <a:solidFill>
                  <a:schemeClr val="tx1"/>
                </a:solidFill>
              </a:rPr>
              <a:t>Зарипова</a:t>
            </a:r>
            <a:r>
              <a:rPr lang="ru-RU" dirty="0" smtClean="0">
                <a:solidFill>
                  <a:schemeClr val="tx1"/>
                </a:solidFill>
              </a:rPr>
              <a:t> И.А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6206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tabLst>
                <a:tab pos="5553075" algn="l"/>
                <a:tab pos="5940425" algn="r"/>
              </a:tabLst>
            </a:pPr>
            <a:r>
              <a:rPr lang="ru-RU" b="1" dirty="0" smtClean="0"/>
              <a:t>Муниципальное бюджетное учреждение</a:t>
            </a:r>
          </a:p>
          <a:p>
            <a:pPr algn="ctr">
              <a:tabLst>
                <a:tab pos="5553075" algn="l"/>
                <a:tab pos="5940425" algn="r"/>
              </a:tabLst>
            </a:pPr>
            <a:r>
              <a:rPr lang="ru-RU" b="1" dirty="0" smtClean="0"/>
              <a:t>Детский сад </a:t>
            </a:r>
            <a:r>
              <a:rPr lang="ru-RU" b="1" dirty="0" err="1" smtClean="0"/>
              <a:t>общеразвивающего</a:t>
            </a:r>
            <a:r>
              <a:rPr lang="ru-RU" b="1" dirty="0" smtClean="0"/>
              <a:t> вида №11 </a:t>
            </a:r>
            <a:endParaRPr lang="ru-RU" b="1" dirty="0"/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chemeClr val="bg1"/>
                </a:solidFill>
              </a:rPr>
              <a:t>Яйцо, которое находится в банке с водой, останется по-прежнему крепким. Если в квартире тепло, то вода помутнеет.</a:t>
            </a:r>
          </a:p>
          <a:p>
            <a:r>
              <a:rPr lang="ru-RU" dirty="0">
                <a:solidFill>
                  <a:schemeClr val="bg1"/>
                </a:solidFill>
              </a:rPr>
              <a:t>Уксус останется по-прежнему светлым. А вот яйцо, которое было в уксусе, сильно изменится. Если потрогать это яйцо, то на ощупь оно будет напоминать резиновый мячик.</a:t>
            </a:r>
          </a:p>
          <a:p>
            <a:r>
              <a:rPr lang="ru-RU" dirty="0">
                <a:solidFill>
                  <a:schemeClr val="bg1"/>
                </a:solidFill>
              </a:rPr>
              <a:t>Берем яйцо из уксуса и поднимаем его на небольшую высоту над миской. Отпускаем яйцо и наблюдаем за тем, что происходит. Яйцо подскочит.</a:t>
            </a:r>
          </a:p>
          <a:p>
            <a:r>
              <a:rPr lang="ru-RU" dirty="0">
                <a:solidFill>
                  <a:schemeClr val="bg1"/>
                </a:solidFill>
              </a:rPr>
              <a:t>Продолжаем эксперимент. Поднимаем яйцо все выше и выше и наблюдаем на какую высоту подпрыгивает яйцо.</a:t>
            </a:r>
          </a:p>
          <a:p>
            <a:r>
              <a:rPr lang="ru-RU" dirty="0">
                <a:solidFill>
                  <a:schemeClr val="bg1"/>
                </a:solidFill>
              </a:rPr>
              <a:t>Берем теперь яйцо, которое находилось в воде и поднимаем его над миской, а затем опускаем. Яйцо разобьется.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692696"/>
            <a:ext cx="3008313" cy="46910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8434" name="Picture 2" descr="C:\Users\Ирина\Desktop\скачанные файлы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3139916" cy="453650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44824"/>
            <a:ext cx="7499176" cy="128374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                Шаг </a:t>
            </a:r>
            <a:r>
              <a:rPr lang="ru-RU" sz="3200" dirty="0">
                <a:solidFill>
                  <a:srgbClr val="FF0000"/>
                </a:solidFill>
              </a:rPr>
              <a:t>4. Светящееся яйцо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Возьмите яйцо из уксуса и фонарик и войдите в темную комнату. Посветите фонариком на яйцо, оно начнет отражать свет.</a:t>
            </a:r>
          </a:p>
          <a:p>
            <a:r>
              <a:rPr lang="ru-RU" sz="3600" dirty="0">
                <a:solidFill>
                  <a:schemeClr val="bg1"/>
                </a:solidFill>
              </a:rPr>
              <a:t>А если поднести яйцо под лампу, то можно просветить его насквозь.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908720"/>
            <a:ext cx="2962672" cy="475252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светящееся яйцо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08720"/>
            <a:ext cx="28575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715200" cy="1162050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Научное объяснение эксперимента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980728"/>
            <a:ext cx="6696744" cy="5145435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 </a:t>
            </a:r>
            <a:r>
              <a:rPr lang="ru-RU" dirty="0">
                <a:solidFill>
                  <a:schemeClr val="bg1"/>
                </a:solidFill>
              </a:rPr>
              <a:t>яйцом, которое находилось в уксусе произошли химические изменения. Яичная скорлупа состоит из углекислого кальция, а уксус — это кислота, которая растворяет кальций. Химический процесс взаимодействия яйца и уксуса называется </a:t>
            </a:r>
            <a:r>
              <a:rPr lang="ru-RU" dirty="0" err="1">
                <a:solidFill>
                  <a:schemeClr val="bg1"/>
                </a:solidFill>
              </a:rPr>
              <a:t>декальцинирование</a:t>
            </a:r>
            <a:r>
              <a:rPr lang="ru-RU" dirty="0">
                <a:solidFill>
                  <a:schemeClr val="bg1"/>
                </a:solidFill>
              </a:rPr>
              <a:t> и проходит он в два этапа. Сначала скорлупа становится мягкой, а потом исчезает совсем.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Вы когда-нибудь роняли яйца?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Последствия </a:t>
            </a:r>
            <a:r>
              <a:rPr lang="ru-RU" b="1" dirty="0">
                <a:solidFill>
                  <a:schemeClr val="bg1"/>
                </a:solidFill>
              </a:rPr>
              <a:t>падения яиц бывают не очень приятные — яйцо очень быстро растекается по полу, да еще и скользит. А мы теперь не боимся падающих яиц, потому что научились делать из обычных куриных яиц — скачущие мячики.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FF0000"/>
                </a:solidFill>
              </a:rPr>
              <a:t>Для проведения эксперимента Вам понадобится: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4800" dirty="0">
                <a:solidFill>
                  <a:schemeClr val="bg1"/>
                </a:solidFill>
              </a:rPr>
              <a:t>2 куриных яйца</a:t>
            </a:r>
          </a:p>
          <a:p>
            <a:pPr lvl="0"/>
            <a:r>
              <a:rPr lang="ru-RU" sz="4800" dirty="0">
                <a:solidFill>
                  <a:schemeClr val="bg1"/>
                </a:solidFill>
              </a:rPr>
              <a:t>2 стеклянные банки</a:t>
            </a:r>
          </a:p>
          <a:p>
            <a:pPr lvl="0"/>
            <a:r>
              <a:rPr lang="ru-RU" sz="4800" dirty="0">
                <a:solidFill>
                  <a:schemeClr val="bg1"/>
                </a:solidFill>
              </a:rPr>
              <a:t>вода</a:t>
            </a:r>
          </a:p>
          <a:p>
            <a:pPr lvl="0"/>
            <a:r>
              <a:rPr lang="ru-RU" sz="4800" dirty="0">
                <a:solidFill>
                  <a:schemeClr val="bg1"/>
                </a:solidFill>
              </a:rPr>
              <a:t>уксус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03648" y="2132856"/>
            <a:ext cx="715933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Шаг 1. Начало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эксперимента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5890666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solidFill>
                  <a:schemeClr val="bg1"/>
                </a:solidFill>
              </a:rPr>
              <a:t>Кладем одно сырое яйцо в банку с обычной водой.</a:t>
            </a:r>
            <a:br>
              <a:rPr lang="ru-RU" sz="3100" dirty="0">
                <a:solidFill>
                  <a:schemeClr val="bg1"/>
                </a:solidFill>
              </a:rPr>
            </a:br>
            <a:r>
              <a:rPr lang="ru-RU" sz="3100" dirty="0">
                <a:solidFill>
                  <a:schemeClr val="bg1"/>
                </a:solidFill>
              </a:rPr>
              <a:t>Второе яйцо кладем в стакан с уксусом.</a:t>
            </a:r>
            <a:br>
              <a:rPr lang="ru-RU" sz="3100" dirty="0">
                <a:solidFill>
                  <a:schemeClr val="bg1"/>
                </a:solidFill>
              </a:rPr>
            </a:br>
            <a:r>
              <a:rPr lang="ru-RU" sz="3100" dirty="0">
                <a:solidFill>
                  <a:schemeClr val="bg1"/>
                </a:solidFill>
              </a:rPr>
              <a:t>Яйца выглядят абсолютно одинаково. </a:t>
            </a:r>
            <a:r>
              <a:rPr lang="ru-RU" sz="3100" dirty="0" smtClean="0">
                <a:solidFill>
                  <a:schemeClr val="bg1"/>
                </a:solidFill>
              </a:rPr>
              <a:t/>
            </a:r>
            <a:br>
              <a:rPr lang="ru-RU" sz="3100" dirty="0" smtClean="0">
                <a:solidFill>
                  <a:schemeClr val="bg1"/>
                </a:solidFill>
              </a:rPr>
            </a:br>
            <a:r>
              <a:rPr lang="ru-RU" sz="3100" dirty="0" smtClean="0">
                <a:solidFill>
                  <a:schemeClr val="bg1"/>
                </a:solidFill>
              </a:rPr>
              <a:t>Оставляем </a:t>
            </a:r>
            <a:r>
              <a:rPr lang="ru-RU" sz="3100" dirty="0">
                <a:solidFill>
                  <a:schemeClr val="bg1"/>
                </a:solidFill>
              </a:rPr>
              <a:t>яйца на несколько часов.</a:t>
            </a:r>
            <a:br>
              <a:rPr lang="ru-RU" sz="3100" dirty="0">
                <a:solidFill>
                  <a:schemeClr val="bg1"/>
                </a:solidFill>
              </a:rPr>
            </a:br>
            <a:r>
              <a:rPr lang="ru-RU" sz="3100" dirty="0">
                <a:solidFill>
                  <a:schemeClr val="bg1"/>
                </a:solidFill>
              </a:rPr>
              <a:t>Чтобы </a:t>
            </a:r>
            <a:r>
              <a:rPr lang="ru-RU" sz="3100" dirty="0" smtClean="0">
                <a:solidFill>
                  <a:schemeClr val="bg1"/>
                </a:solidFill>
              </a:rPr>
              <a:t>эксперимент </a:t>
            </a:r>
            <a:r>
              <a:rPr lang="ru-RU" sz="3100" dirty="0">
                <a:solidFill>
                  <a:schemeClr val="bg1"/>
                </a:solidFill>
              </a:rPr>
              <a:t>был более наглядным возьмите яйца с коричневой скорлупой.</a:t>
            </a:r>
            <a:br>
              <a:rPr lang="ru-RU" sz="3100" dirty="0">
                <a:solidFill>
                  <a:schemeClr val="bg1"/>
                </a:solidFill>
              </a:rPr>
            </a:br>
            <a:r>
              <a:rPr lang="ru-RU" sz="3100" dirty="0">
                <a:solidFill>
                  <a:schemeClr val="bg1"/>
                </a:solidFill>
              </a:rPr>
              <a:t>Яйца опускайте в уксус и воду очень осторожно, при помощи столовой ложки.</a:t>
            </a:r>
            <a:br>
              <a:rPr lang="ru-RU" sz="3100" dirty="0">
                <a:solidFill>
                  <a:schemeClr val="bg1"/>
                </a:solidFill>
              </a:rPr>
            </a:br>
            <a:r>
              <a:rPr lang="ru-RU" sz="3100" dirty="0">
                <a:solidFill>
                  <a:schemeClr val="bg1"/>
                </a:solidFill>
              </a:rPr>
              <a:t>Проследите за тем, чтобы яйца были полностью скрыты водой и уксусом.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Шаг 2. Растворение скорлупы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Через 5-6 часов наблюдаем такую картину. С яйцом, находящимся в воде ничего не произошло. А яйцо в стакане с уксусом изменилось: его </a:t>
            </a:r>
            <a:r>
              <a:rPr lang="ru-RU" sz="2400" b="1" dirty="0" smtClean="0">
                <a:solidFill>
                  <a:schemeClr val="bg1"/>
                </a:solidFill>
              </a:rPr>
              <a:t>скорлупа пузырится</a:t>
            </a:r>
            <a:r>
              <a:rPr lang="ru-RU" sz="2400" b="1" dirty="0">
                <a:solidFill>
                  <a:schemeClr val="bg1"/>
                </a:solidFill>
              </a:rPr>
              <a:t>. </a:t>
            </a:r>
            <a:endParaRPr lang="ru-RU" sz="2400" b="1" dirty="0" smtClean="0">
              <a:solidFill>
                <a:schemeClr val="bg1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Это </a:t>
            </a:r>
            <a:r>
              <a:rPr lang="ru-RU" sz="2400" b="1" dirty="0">
                <a:solidFill>
                  <a:schemeClr val="bg1"/>
                </a:solidFill>
              </a:rPr>
              <a:t>уксусная кислота растворяет углекислый кальций, из которого состоит скорлупа.</a:t>
            </a:r>
          </a:p>
          <a:p>
            <a:endParaRPr lang="ru-RU" dirty="0"/>
          </a:p>
        </p:txBody>
      </p:sp>
      <p:pic>
        <p:nvPicPr>
          <p:cNvPr id="5" name="Содержимое 4" descr="Простые домашние эксперименты для детей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268760"/>
            <a:ext cx="424847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7544" y="692696"/>
            <a:ext cx="3168352" cy="5184576"/>
          </a:xfrm>
        </p:spPr>
        <p:txBody>
          <a:bodyPr>
            <a:normAutofit lnSpcReduction="10000"/>
          </a:bodyPr>
          <a:lstStyle/>
          <a:p>
            <a:r>
              <a:rPr lang="ru-RU" sz="2800" dirty="0">
                <a:solidFill>
                  <a:schemeClr val="bg1"/>
                </a:solidFill>
              </a:rPr>
              <a:t>Еще через несколько часов, скорлупа на яйце, находящемся в уксусе, полностью растворится. Яйцо, которое находится в воде имеет первоначальный коричневый цвет, а яйцо в уксусе становится белого цвета.</a:t>
            </a:r>
          </a:p>
          <a:p>
            <a:endParaRPr lang="ru-RU" dirty="0"/>
          </a:p>
        </p:txBody>
      </p:sp>
      <p:pic>
        <p:nvPicPr>
          <p:cNvPr id="5" name="Содержимое 4" descr="Домашние эксперименты для детей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548680"/>
            <a:ext cx="482453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7859216" cy="193181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            Шаг </a:t>
            </a:r>
            <a:r>
              <a:rPr lang="ru-RU" sz="3600" dirty="0">
                <a:solidFill>
                  <a:srgbClr val="FF0000"/>
                </a:solidFill>
              </a:rPr>
              <a:t>3. </a:t>
            </a:r>
            <a:r>
              <a:rPr lang="ru-RU" sz="3600" dirty="0" smtClean="0">
                <a:solidFill>
                  <a:srgbClr val="FF0000"/>
                </a:solidFill>
              </a:rPr>
              <a:t>     Скачущее </a:t>
            </a:r>
            <a:r>
              <a:rPr lang="ru-RU" sz="3600" dirty="0">
                <a:solidFill>
                  <a:srgbClr val="FF0000"/>
                </a:solidFill>
              </a:rPr>
              <a:t>яйцо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401</Words>
  <Application>Microsoft Office PowerPoint</Application>
  <PresentationFormat>Экран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Эксперимент для детей: «Скачущее яйцо» </vt:lpstr>
      <vt:lpstr>Вы когда-нибудь роняли яйца? </vt:lpstr>
      <vt:lpstr>Для проведения эксперимента Вам понадобится: </vt:lpstr>
      <vt:lpstr>Слайд 4</vt:lpstr>
      <vt:lpstr>Кладем одно сырое яйцо в банку с обычной водой. Второе яйцо кладем в стакан с уксусом. Яйца выглядят абсолютно одинаково.  Оставляем яйца на несколько часов. Чтобы эксперимент был более наглядным возьмите яйца с коричневой скорлупой. Яйца опускайте в уксус и воду очень осторожно, при помощи столовой ложки. Проследите за тем, чтобы яйца были полностью скрыты водой и уксусом. </vt:lpstr>
      <vt:lpstr>Шаг 2. Растворение скорлупы </vt:lpstr>
      <vt:lpstr>Слайд 7</vt:lpstr>
      <vt:lpstr>Слайд 8</vt:lpstr>
      <vt:lpstr>            Шаг 3.      Скачущее яйцо </vt:lpstr>
      <vt:lpstr>Слайд 10</vt:lpstr>
      <vt:lpstr>                Шаг 4. Светящееся яйцо </vt:lpstr>
      <vt:lpstr>Слайд 12</vt:lpstr>
      <vt:lpstr>Научное объяснение эксперимента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Эксперимент для детей: «Скачущее яйцо»</dc:title>
  <dc:creator>Ирина</dc:creator>
  <cp:lastModifiedBy>Ирина</cp:lastModifiedBy>
  <cp:revision>4</cp:revision>
  <dcterms:created xsi:type="dcterms:W3CDTF">2016-01-27T06:33:38Z</dcterms:created>
  <dcterms:modified xsi:type="dcterms:W3CDTF">2016-01-27T06:59:09Z</dcterms:modified>
</cp:coreProperties>
</file>